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72" r:id="rId8"/>
    <p:sldId id="271" r:id="rId9"/>
    <p:sldId id="260" r:id="rId10"/>
    <p:sldId id="273" r:id="rId11"/>
    <p:sldId id="264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2865B-5CAE-4982-A3D8-742D06A80D02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9F091FFF-4D5E-4321-AB13-DF4D1A0DCDAF}">
      <dgm:prSet phldrT="[Texto]"/>
      <dgm:spPr/>
      <dgm:t>
        <a:bodyPr/>
        <a:lstStyle/>
        <a:p>
          <a:r>
            <a:rPr lang="es-CL" dirty="0" smtClean="0"/>
            <a:t>Aplicación Móvil </a:t>
          </a:r>
          <a:endParaRPr lang="es-CL" dirty="0"/>
        </a:p>
      </dgm:t>
    </dgm:pt>
    <dgm:pt modelId="{EF74F683-2EC5-45B1-8736-FAC7B481B1D4}" type="parTrans" cxnId="{BEECD869-389C-4269-B07A-881EDD0304DE}">
      <dgm:prSet/>
      <dgm:spPr/>
      <dgm:t>
        <a:bodyPr/>
        <a:lstStyle/>
        <a:p>
          <a:endParaRPr lang="es-CL"/>
        </a:p>
      </dgm:t>
    </dgm:pt>
    <dgm:pt modelId="{FEC4FA9C-BBA6-4DE6-B5BD-51D2F2D23B9F}" type="sibTrans" cxnId="{BEECD869-389C-4269-B07A-881EDD0304DE}">
      <dgm:prSet/>
      <dgm:spPr/>
      <dgm:t>
        <a:bodyPr/>
        <a:lstStyle/>
        <a:p>
          <a:endParaRPr lang="es-CL"/>
        </a:p>
      </dgm:t>
    </dgm:pt>
    <dgm:pt modelId="{77B30CC1-C75F-4677-97DB-0469A12CD55F}">
      <dgm:prSet phldrT="[Texto]"/>
      <dgm:spPr/>
      <dgm:t>
        <a:bodyPr/>
        <a:lstStyle/>
        <a:p>
          <a:r>
            <a:rPr lang="es-CL" b="1" dirty="0" smtClean="0"/>
            <a:t>Encuesta</a:t>
          </a:r>
          <a:endParaRPr lang="es-CL" dirty="0"/>
        </a:p>
      </dgm:t>
    </dgm:pt>
    <dgm:pt modelId="{E3DE05F5-69C9-4F19-B2F5-C7E8B6F6359C}" type="parTrans" cxnId="{720E53F8-A84B-4FDA-BA59-A26FDE717AF5}">
      <dgm:prSet/>
      <dgm:spPr/>
      <dgm:t>
        <a:bodyPr/>
        <a:lstStyle/>
        <a:p>
          <a:endParaRPr lang="es-CL"/>
        </a:p>
      </dgm:t>
    </dgm:pt>
    <dgm:pt modelId="{E8ACCFF3-2240-42E9-99C1-0984DAAF8A8E}" type="sibTrans" cxnId="{720E53F8-A84B-4FDA-BA59-A26FDE717AF5}">
      <dgm:prSet/>
      <dgm:spPr/>
      <dgm:t>
        <a:bodyPr/>
        <a:lstStyle/>
        <a:p>
          <a:endParaRPr lang="es-CL"/>
        </a:p>
      </dgm:t>
    </dgm:pt>
    <dgm:pt modelId="{93F723E9-40A2-4852-9097-1A4E329ED8B0}">
      <dgm:prSet phldrT="[Texto]"/>
      <dgm:spPr/>
      <dgm:t>
        <a:bodyPr/>
        <a:lstStyle/>
        <a:p>
          <a:r>
            <a:rPr lang="es-CL" b="1" dirty="0" smtClean="0"/>
            <a:t>Maqueta </a:t>
          </a:r>
          <a:endParaRPr lang="es-CL" dirty="0"/>
        </a:p>
      </dgm:t>
    </dgm:pt>
    <dgm:pt modelId="{90BA0B07-59F6-4506-990F-19833C4B25D9}" type="parTrans" cxnId="{910C0EBA-7E89-4200-BB9E-E3F34E6488B7}">
      <dgm:prSet/>
      <dgm:spPr/>
      <dgm:t>
        <a:bodyPr/>
        <a:lstStyle/>
        <a:p>
          <a:endParaRPr lang="es-CL"/>
        </a:p>
      </dgm:t>
    </dgm:pt>
    <dgm:pt modelId="{61B8728D-D9DF-4BA0-80BF-0966F1EEBD82}" type="sibTrans" cxnId="{910C0EBA-7E89-4200-BB9E-E3F34E6488B7}">
      <dgm:prSet/>
      <dgm:spPr/>
      <dgm:t>
        <a:bodyPr/>
        <a:lstStyle/>
        <a:p>
          <a:endParaRPr lang="es-CL"/>
        </a:p>
      </dgm:t>
    </dgm:pt>
    <dgm:pt modelId="{5CD97322-70D3-4ACB-BA63-FF0F347FA309}">
      <dgm:prSet phldrT="[Texto]"/>
      <dgm:spPr/>
      <dgm:t>
        <a:bodyPr/>
        <a:lstStyle/>
        <a:p>
          <a:r>
            <a:rPr lang="es-CL" dirty="0" smtClean="0"/>
            <a:t>Implementación  </a:t>
          </a:r>
          <a:endParaRPr lang="es-CL" dirty="0"/>
        </a:p>
      </dgm:t>
    </dgm:pt>
    <dgm:pt modelId="{B917FAD9-6A9D-4B2A-BC54-50C310F311EB}" type="parTrans" cxnId="{A441987F-5D19-44BA-AB21-B5BF0E241A4F}">
      <dgm:prSet/>
      <dgm:spPr/>
      <dgm:t>
        <a:bodyPr/>
        <a:lstStyle/>
        <a:p>
          <a:endParaRPr lang="es-CL"/>
        </a:p>
      </dgm:t>
    </dgm:pt>
    <dgm:pt modelId="{5EB351E5-FCA4-4380-8F58-0F6DCBDE7B9F}" type="sibTrans" cxnId="{A441987F-5D19-44BA-AB21-B5BF0E241A4F}">
      <dgm:prSet/>
      <dgm:spPr/>
      <dgm:t>
        <a:bodyPr/>
        <a:lstStyle/>
        <a:p>
          <a:endParaRPr lang="es-CL"/>
        </a:p>
      </dgm:t>
    </dgm:pt>
    <dgm:pt modelId="{2980AB35-B7C9-4FBC-9579-9A7C62286EC4}" type="pres">
      <dgm:prSet presAssocID="{E0E2865B-5CAE-4982-A3D8-742D06A80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29DCE0A-9D52-400D-A39B-0664C1C5EA3F}" type="pres">
      <dgm:prSet presAssocID="{E0E2865B-5CAE-4982-A3D8-742D06A80D02}" presName="tSp" presStyleCnt="0"/>
      <dgm:spPr/>
    </dgm:pt>
    <dgm:pt modelId="{AFD3A05D-CF88-4BD0-9953-A5F8B02B35D7}" type="pres">
      <dgm:prSet presAssocID="{E0E2865B-5CAE-4982-A3D8-742D06A80D02}" presName="bSp" presStyleCnt="0"/>
      <dgm:spPr/>
    </dgm:pt>
    <dgm:pt modelId="{157D3781-47D6-4B69-A5D9-3A2773AD5E15}" type="pres">
      <dgm:prSet presAssocID="{E0E2865B-5CAE-4982-A3D8-742D06A80D02}" presName="process" presStyleCnt="0"/>
      <dgm:spPr/>
    </dgm:pt>
    <dgm:pt modelId="{F4C6524E-822E-4894-9AA5-45E1D9BA7133}" type="pres">
      <dgm:prSet presAssocID="{9F091FFF-4D5E-4321-AB13-DF4D1A0DCDAF}" presName="composite1" presStyleCnt="0"/>
      <dgm:spPr/>
    </dgm:pt>
    <dgm:pt modelId="{FD093E90-D60C-42D6-BAA5-D48ADE206BDF}" type="pres">
      <dgm:prSet presAssocID="{9F091FFF-4D5E-4321-AB13-DF4D1A0DCDAF}" presName="dummyNode1" presStyleLbl="node1" presStyleIdx="0" presStyleCnt="4"/>
      <dgm:spPr/>
    </dgm:pt>
    <dgm:pt modelId="{79651B7F-C295-4A9C-8A5C-470BB630E469}" type="pres">
      <dgm:prSet presAssocID="{9F091FFF-4D5E-4321-AB13-DF4D1A0DCDAF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A40F479-B123-44D0-B908-B7C56D7070F3}" type="pres">
      <dgm:prSet presAssocID="{9F091FFF-4D5E-4321-AB13-DF4D1A0DCDAF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A35EBFE-8D46-44EA-BFF7-91DD93ECF6CE}" type="pres">
      <dgm:prSet presAssocID="{9F091FFF-4D5E-4321-AB13-DF4D1A0DCDAF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245AEC5-363E-444E-9E7D-BCCDDC503F37}" type="pres">
      <dgm:prSet presAssocID="{9F091FFF-4D5E-4321-AB13-DF4D1A0DCDAF}" presName="connSite1" presStyleCnt="0"/>
      <dgm:spPr/>
    </dgm:pt>
    <dgm:pt modelId="{FBF9B407-83C2-4241-9CA5-82B4FF75FD2C}" type="pres">
      <dgm:prSet presAssocID="{FEC4FA9C-BBA6-4DE6-B5BD-51D2F2D23B9F}" presName="Name9" presStyleLbl="sibTrans2D1" presStyleIdx="0" presStyleCnt="3"/>
      <dgm:spPr/>
      <dgm:t>
        <a:bodyPr/>
        <a:lstStyle/>
        <a:p>
          <a:endParaRPr lang="es-CL"/>
        </a:p>
      </dgm:t>
    </dgm:pt>
    <dgm:pt modelId="{083AE579-0A5B-4514-9BF3-BABAE8C4A400}" type="pres">
      <dgm:prSet presAssocID="{77B30CC1-C75F-4677-97DB-0469A12CD55F}" presName="composite2" presStyleCnt="0"/>
      <dgm:spPr/>
    </dgm:pt>
    <dgm:pt modelId="{AA21219F-62A5-46CE-9CF8-D9EE61007CEE}" type="pres">
      <dgm:prSet presAssocID="{77B30CC1-C75F-4677-97DB-0469A12CD55F}" presName="dummyNode2" presStyleLbl="node1" presStyleIdx="0" presStyleCnt="4"/>
      <dgm:spPr/>
    </dgm:pt>
    <dgm:pt modelId="{2FAC2F52-FBD2-4258-9D7F-7015F6CC48E5}" type="pres">
      <dgm:prSet presAssocID="{77B30CC1-C75F-4677-97DB-0469A12CD55F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629869D-8E55-40CA-BD39-9C87A8947F76}" type="pres">
      <dgm:prSet presAssocID="{77B30CC1-C75F-4677-97DB-0469A12CD55F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71B37D3-8B82-4A5D-9DB6-D41DB24315CC}" type="pres">
      <dgm:prSet presAssocID="{77B30CC1-C75F-4677-97DB-0469A12CD55F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7E700E7-4E94-4793-8204-64BB221F121B}" type="pres">
      <dgm:prSet presAssocID="{77B30CC1-C75F-4677-97DB-0469A12CD55F}" presName="connSite2" presStyleCnt="0"/>
      <dgm:spPr/>
    </dgm:pt>
    <dgm:pt modelId="{6DB9EB63-D779-4BBA-9C7D-CF88D4D4C70D}" type="pres">
      <dgm:prSet presAssocID="{E8ACCFF3-2240-42E9-99C1-0984DAAF8A8E}" presName="Name18" presStyleLbl="sibTrans2D1" presStyleIdx="1" presStyleCnt="3"/>
      <dgm:spPr/>
      <dgm:t>
        <a:bodyPr/>
        <a:lstStyle/>
        <a:p>
          <a:endParaRPr lang="es-CL"/>
        </a:p>
      </dgm:t>
    </dgm:pt>
    <dgm:pt modelId="{C4BC7F37-9FDC-4BDE-A93D-11D6937D2585}" type="pres">
      <dgm:prSet presAssocID="{93F723E9-40A2-4852-9097-1A4E329ED8B0}" presName="composite1" presStyleCnt="0"/>
      <dgm:spPr/>
    </dgm:pt>
    <dgm:pt modelId="{0C2D0A3F-9EF8-451D-ABEE-40A9A35A5CA5}" type="pres">
      <dgm:prSet presAssocID="{93F723E9-40A2-4852-9097-1A4E329ED8B0}" presName="dummyNode1" presStyleLbl="node1" presStyleIdx="1" presStyleCnt="4"/>
      <dgm:spPr/>
    </dgm:pt>
    <dgm:pt modelId="{4F711FFF-53CB-4B67-BF76-45BA3CA257C6}" type="pres">
      <dgm:prSet presAssocID="{93F723E9-40A2-4852-9097-1A4E329ED8B0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7F154F7-1902-4DD7-A4B8-C5795BDA8092}" type="pres">
      <dgm:prSet presAssocID="{93F723E9-40A2-4852-9097-1A4E329ED8B0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E25157D-8525-44D2-843A-D075ADCE523E}" type="pres">
      <dgm:prSet presAssocID="{93F723E9-40A2-4852-9097-1A4E329ED8B0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DDA3257-3548-450D-BB93-80EECB6B9ACE}" type="pres">
      <dgm:prSet presAssocID="{93F723E9-40A2-4852-9097-1A4E329ED8B0}" presName="connSite1" presStyleCnt="0"/>
      <dgm:spPr/>
    </dgm:pt>
    <dgm:pt modelId="{1A0D35CA-BDF2-41BA-AF33-CD1100FE1259}" type="pres">
      <dgm:prSet presAssocID="{61B8728D-D9DF-4BA0-80BF-0966F1EEBD82}" presName="Name9" presStyleLbl="sibTrans2D1" presStyleIdx="2" presStyleCnt="3"/>
      <dgm:spPr/>
      <dgm:t>
        <a:bodyPr/>
        <a:lstStyle/>
        <a:p>
          <a:endParaRPr lang="es-ES"/>
        </a:p>
      </dgm:t>
    </dgm:pt>
    <dgm:pt modelId="{B5E0D331-6433-4A6C-AD21-3B9C542DA69E}" type="pres">
      <dgm:prSet presAssocID="{5CD97322-70D3-4ACB-BA63-FF0F347FA309}" presName="composite2" presStyleCnt="0"/>
      <dgm:spPr/>
    </dgm:pt>
    <dgm:pt modelId="{131DC091-11E1-4884-87B7-D9F87F59EB35}" type="pres">
      <dgm:prSet presAssocID="{5CD97322-70D3-4ACB-BA63-FF0F347FA309}" presName="dummyNode2" presStyleLbl="node1" presStyleIdx="2" presStyleCnt="4"/>
      <dgm:spPr/>
    </dgm:pt>
    <dgm:pt modelId="{DDA19DB5-4D2F-4695-A687-11BF18D8F23D}" type="pres">
      <dgm:prSet presAssocID="{5CD97322-70D3-4ACB-BA63-FF0F347FA309}" presName="childNode2" presStyleLbl="bgAcc1" presStyleIdx="3" presStyleCnt="4">
        <dgm:presLayoutVars>
          <dgm:bulletEnabled val="1"/>
        </dgm:presLayoutVars>
      </dgm:prSet>
      <dgm:spPr/>
    </dgm:pt>
    <dgm:pt modelId="{F292E1C3-997D-4925-A6D8-50C3D7061830}" type="pres">
      <dgm:prSet presAssocID="{5CD97322-70D3-4ACB-BA63-FF0F347FA309}" presName="childNode2tx" presStyleLbl="bgAcc1" presStyleIdx="3" presStyleCnt="4">
        <dgm:presLayoutVars>
          <dgm:bulletEnabled val="1"/>
        </dgm:presLayoutVars>
      </dgm:prSet>
      <dgm:spPr/>
    </dgm:pt>
    <dgm:pt modelId="{93731E37-B628-45CF-AAF0-A7411C9E9118}" type="pres">
      <dgm:prSet presAssocID="{5CD97322-70D3-4ACB-BA63-FF0F347FA309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5445203-DDEB-4BB2-A1E8-70B3321E8DE8}" type="pres">
      <dgm:prSet presAssocID="{5CD97322-70D3-4ACB-BA63-FF0F347FA309}" presName="connSite2" presStyleCnt="0"/>
      <dgm:spPr/>
    </dgm:pt>
  </dgm:ptLst>
  <dgm:cxnLst>
    <dgm:cxn modelId="{F8CEF560-1242-4ABD-A3A7-8CBDF31F1DA6}" type="presOf" srcId="{E8ACCFF3-2240-42E9-99C1-0984DAAF8A8E}" destId="{6DB9EB63-D779-4BBA-9C7D-CF88D4D4C70D}" srcOrd="0" destOrd="0" presId="urn:microsoft.com/office/officeart/2005/8/layout/hProcess4"/>
    <dgm:cxn modelId="{910C0EBA-7E89-4200-BB9E-E3F34E6488B7}" srcId="{E0E2865B-5CAE-4982-A3D8-742D06A80D02}" destId="{93F723E9-40A2-4852-9097-1A4E329ED8B0}" srcOrd="2" destOrd="0" parTransId="{90BA0B07-59F6-4506-990F-19833C4B25D9}" sibTransId="{61B8728D-D9DF-4BA0-80BF-0966F1EEBD82}"/>
    <dgm:cxn modelId="{FDA87492-97FC-4936-80C4-4DD6BEDD7D77}" type="presOf" srcId="{93F723E9-40A2-4852-9097-1A4E329ED8B0}" destId="{6E25157D-8525-44D2-843A-D075ADCE523E}" srcOrd="0" destOrd="0" presId="urn:microsoft.com/office/officeart/2005/8/layout/hProcess4"/>
    <dgm:cxn modelId="{8E76210E-57B2-4CC5-A989-DC04EB74EBCE}" type="presOf" srcId="{FEC4FA9C-BBA6-4DE6-B5BD-51D2F2D23B9F}" destId="{FBF9B407-83C2-4241-9CA5-82B4FF75FD2C}" srcOrd="0" destOrd="0" presId="urn:microsoft.com/office/officeart/2005/8/layout/hProcess4"/>
    <dgm:cxn modelId="{BEECD869-389C-4269-B07A-881EDD0304DE}" srcId="{E0E2865B-5CAE-4982-A3D8-742D06A80D02}" destId="{9F091FFF-4D5E-4321-AB13-DF4D1A0DCDAF}" srcOrd="0" destOrd="0" parTransId="{EF74F683-2EC5-45B1-8736-FAC7B481B1D4}" sibTransId="{FEC4FA9C-BBA6-4DE6-B5BD-51D2F2D23B9F}"/>
    <dgm:cxn modelId="{720E53F8-A84B-4FDA-BA59-A26FDE717AF5}" srcId="{E0E2865B-5CAE-4982-A3D8-742D06A80D02}" destId="{77B30CC1-C75F-4677-97DB-0469A12CD55F}" srcOrd="1" destOrd="0" parTransId="{E3DE05F5-69C9-4F19-B2F5-C7E8B6F6359C}" sibTransId="{E8ACCFF3-2240-42E9-99C1-0984DAAF8A8E}"/>
    <dgm:cxn modelId="{A441987F-5D19-44BA-AB21-B5BF0E241A4F}" srcId="{E0E2865B-5CAE-4982-A3D8-742D06A80D02}" destId="{5CD97322-70D3-4ACB-BA63-FF0F347FA309}" srcOrd="3" destOrd="0" parTransId="{B917FAD9-6A9D-4B2A-BC54-50C310F311EB}" sibTransId="{5EB351E5-FCA4-4380-8F58-0F6DCBDE7B9F}"/>
    <dgm:cxn modelId="{1B926F18-973B-4BEB-AAAE-20B1299D8452}" type="presOf" srcId="{E0E2865B-5CAE-4982-A3D8-742D06A80D02}" destId="{2980AB35-B7C9-4FBC-9579-9A7C62286EC4}" srcOrd="0" destOrd="0" presId="urn:microsoft.com/office/officeart/2005/8/layout/hProcess4"/>
    <dgm:cxn modelId="{D116E493-441E-4687-899F-4C132656283B}" type="presOf" srcId="{77B30CC1-C75F-4677-97DB-0469A12CD55F}" destId="{671B37D3-8B82-4A5D-9DB6-D41DB24315CC}" srcOrd="0" destOrd="0" presId="urn:microsoft.com/office/officeart/2005/8/layout/hProcess4"/>
    <dgm:cxn modelId="{3EAF902B-74D1-496D-A2E5-D8D2D1D86029}" type="presOf" srcId="{61B8728D-D9DF-4BA0-80BF-0966F1EEBD82}" destId="{1A0D35CA-BDF2-41BA-AF33-CD1100FE1259}" srcOrd="0" destOrd="0" presId="urn:microsoft.com/office/officeart/2005/8/layout/hProcess4"/>
    <dgm:cxn modelId="{9E4F0DBF-5A75-4577-A62E-F7B14F1B6AD0}" type="presOf" srcId="{9F091FFF-4D5E-4321-AB13-DF4D1A0DCDAF}" destId="{4A35EBFE-8D46-44EA-BFF7-91DD93ECF6CE}" srcOrd="0" destOrd="0" presId="urn:microsoft.com/office/officeart/2005/8/layout/hProcess4"/>
    <dgm:cxn modelId="{F4BB574C-2B72-4CD4-B7DA-9DD274D6B691}" type="presOf" srcId="{5CD97322-70D3-4ACB-BA63-FF0F347FA309}" destId="{93731E37-B628-45CF-AAF0-A7411C9E9118}" srcOrd="0" destOrd="0" presId="urn:microsoft.com/office/officeart/2005/8/layout/hProcess4"/>
    <dgm:cxn modelId="{8F22700B-6DC7-430D-B0DF-B8832BCF290B}" type="presParOf" srcId="{2980AB35-B7C9-4FBC-9579-9A7C62286EC4}" destId="{E29DCE0A-9D52-400D-A39B-0664C1C5EA3F}" srcOrd="0" destOrd="0" presId="urn:microsoft.com/office/officeart/2005/8/layout/hProcess4"/>
    <dgm:cxn modelId="{51664D37-C72A-458C-A20C-D79D8313FA41}" type="presParOf" srcId="{2980AB35-B7C9-4FBC-9579-9A7C62286EC4}" destId="{AFD3A05D-CF88-4BD0-9953-A5F8B02B35D7}" srcOrd="1" destOrd="0" presId="urn:microsoft.com/office/officeart/2005/8/layout/hProcess4"/>
    <dgm:cxn modelId="{6C5027B4-8A67-4EE3-8515-239C822BD1CA}" type="presParOf" srcId="{2980AB35-B7C9-4FBC-9579-9A7C62286EC4}" destId="{157D3781-47D6-4B69-A5D9-3A2773AD5E15}" srcOrd="2" destOrd="0" presId="urn:microsoft.com/office/officeart/2005/8/layout/hProcess4"/>
    <dgm:cxn modelId="{C57F45F1-246A-483C-90BF-94D6F0B905A2}" type="presParOf" srcId="{157D3781-47D6-4B69-A5D9-3A2773AD5E15}" destId="{F4C6524E-822E-4894-9AA5-45E1D9BA7133}" srcOrd="0" destOrd="0" presId="urn:microsoft.com/office/officeart/2005/8/layout/hProcess4"/>
    <dgm:cxn modelId="{6116832E-35C3-4F07-9174-A9DFCC0591D1}" type="presParOf" srcId="{F4C6524E-822E-4894-9AA5-45E1D9BA7133}" destId="{FD093E90-D60C-42D6-BAA5-D48ADE206BDF}" srcOrd="0" destOrd="0" presId="urn:microsoft.com/office/officeart/2005/8/layout/hProcess4"/>
    <dgm:cxn modelId="{F2396958-AAEF-4899-A3B2-67C9E7B56F95}" type="presParOf" srcId="{F4C6524E-822E-4894-9AA5-45E1D9BA7133}" destId="{79651B7F-C295-4A9C-8A5C-470BB630E469}" srcOrd="1" destOrd="0" presId="urn:microsoft.com/office/officeart/2005/8/layout/hProcess4"/>
    <dgm:cxn modelId="{D86D8D68-3B1B-4B12-84FB-9D5F03B1BE7E}" type="presParOf" srcId="{F4C6524E-822E-4894-9AA5-45E1D9BA7133}" destId="{AA40F479-B123-44D0-B908-B7C56D7070F3}" srcOrd="2" destOrd="0" presId="urn:microsoft.com/office/officeart/2005/8/layout/hProcess4"/>
    <dgm:cxn modelId="{E5B74736-A196-42DF-A1A5-7F18C4C74A3D}" type="presParOf" srcId="{F4C6524E-822E-4894-9AA5-45E1D9BA7133}" destId="{4A35EBFE-8D46-44EA-BFF7-91DD93ECF6CE}" srcOrd="3" destOrd="0" presId="urn:microsoft.com/office/officeart/2005/8/layout/hProcess4"/>
    <dgm:cxn modelId="{BCE99415-2E83-4A6C-B25E-FBE9B256C2AB}" type="presParOf" srcId="{F4C6524E-822E-4894-9AA5-45E1D9BA7133}" destId="{9245AEC5-363E-444E-9E7D-BCCDDC503F37}" srcOrd="4" destOrd="0" presId="urn:microsoft.com/office/officeart/2005/8/layout/hProcess4"/>
    <dgm:cxn modelId="{13E07672-1E11-4E92-A9F2-616577A25F4C}" type="presParOf" srcId="{157D3781-47D6-4B69-A5D9-3A2773AD5E15}" destId="{FBF9B407-83C2-4241-9CA5-82B4FF75FD2C}" srcOrd="1" destOrd="0" presId="urn:microsoft.com/office/officeart/2005/8/layout/hProcess4"/>
    <dgm:cxn modelId="{68D5DA0E-1A1F-4831-A70C-A6799F4F0EBE}" type="presParOf" srcId="{157D3781-47D6-4B69-A5D9-3A2773AD5E15}" destId="{083AE579-0A5B-4514-9BF3-BABAE8C4A400}" srcOrd="2" destOrd="0" presId="urn:microsoft.com/office/officeart/2005/8/layout/hProcess4"/>
    <dgm:cxn modelId="{B0F99773-8D7F-453E-BB17-77535BC9C9D6}" type="presParOf" srcId="{083AE579-0A5B-4514-9BF3-BABAE8C4A400}" destId="{AA21219F-62A5-46CE-9CF8-D9EE61007CEE}" srcOrd="0" destOrd="0" presId="urn:microsoft.com/office/officeart/2005/8/layout/hProcess4"/>
    <dgm:cxn modelId="{0D64FB3C-8BDC-400B-9FAC-CEF6EFB43469}" type="presParOf" srcId="{083AE579-0A5B-4514-9BF3-BABAE8C4A400}" destId="{2FAC2F52-FBD2-4258-9D7F-7015F6CC48E5}" srcOrd="1" destOrd="0" presId="urn:microsoft.com/office/officeart/2005/8/layout/hProcess4"/>
    <dgm:cxn modelId="{402693F8-E4EB-4BB9-993A-9C8BBDB41E0C}" type="presParOf" srcId="{083AE579-0A5B-4514-9BF3-BABAE8C4A400}" destId="{5629869D-8E55-40CA-BD39-9C87A8947F76}" srcOrd="2" destOrd="0" presId="urn:microsoft.com/office/officeart/2005/8/layout/hProcess4"/>
    <dgm:cxn modelId="{B5B9F563-C27F-4EE8-92FE-095CC9303957}" type="presParOf" srcId="{083AE579-0A5B-4514-9BF3-BABAE8C4A400}" destId="{671B37D3-8B82-4A5D-9DB6-D41DB24315CC}" srcOrd="3" destOrd="0" presId="urn:microsoft.com/office/officeart/2005/8/layout/hProcess4"/>
    <dgm:cxn modelId="{7937C0BD-7C0F-40A0-8C27-A754345B7CD6}" type="presParOf" srcId="{083AE579-0A5B-4514-9BF3-BABAE8C4A400}" destId="{07E700E7-4E94-4793-8204-64BB221F121B}" srcOrd="4" destOrd="0" presId="urn:microsoft.com/office/officeart/2005/8/layout/hProcess4"/>
    <dgm:cxn modelId="{8DFB4EEF-6659-482F-93C0-D9559FD81278}" type="presParOf" srcId="{157D3781-47D6-4B69-A5D9-3A2773AD5E15}" destId="{6DB9EB63-D779-4BBA-9C7D-CF88D4D4C70D}" srcOrd="3" destOrd="0" presId="urn:microsoft.com/office/officeart/2005/8/layout/hProcess4"/>
    <dgm:cxn modelId="{7D6BA29F-1B48-48E4-B553-7E715D57D86A}" type="presParOf" srcId="{157D3781-47D6-4B69-A5D9-3A2773AD5E15}" destId="{C4BC7F37-9FDC-4BDE-A93D-11D6937D2585}" srcOrd="4" destOrd="0" presId="urn:microsoft.com/office/officeart/2005/8/layout/hProcess4"/>
    <dgm:cxn modelId="{28AEF0A9-0D1D-4AA2-808A-972D930BDEF6}" type="presParOf" srcId="{C4BC7F37-9FDC-4BDE-A93D-11D6937D2585}" destId="{0C2D0A3F-9EF8-451D-ABEE-40A9A35A5CA5}" srcOrd="0" destOrd="0" presId="urn:microsoft.com/office/officeart/2005/8/layout/hProcess4"/>
    <dgm:cxn modelId="{A64F31EE-B822-4B69-B598-B10664D8808F}" type="presParOf" srcId="{C4BC7F37-9FDC-4BDE-A93D-11D6937D2585}" destId="{4F711FFF-53CB-4B67-BF76-45BA3CA257C6}" srcOrd="1" destOrd="0" presId="urn:microsoft.com/office/officeart/2005/8/layout/hProcess4"/>
    <dgm:cxn modelId="{0133F52F-6672-4C29-ABED-85AC2BEC44C9}" type="presParOf" srcId="{C4BC7F37-9FDC-4BDE-A93D-11D6937D2585}" destId="{C7F154F7-1902-4DD7-A4B8-C5795BDA8092}" srcOrd="2" destOrd="0" presId="urn:microsoft.com/office/officeart/2005/8/layout/hProcess4"/>
    <dgm:cxn modelId="{77EB547B-6E83-4EF7-8E9E-4FE17D8262F8}" type="presParOf" srcId="{C4BC7F37-9FDC-4BDE-A93D-11D6937D2585}" destId="{6E25157D-8525-44D2-843A-D075ADCE523E}" srcOrd="3" destOrd="0" presId="urn:microsoft.com/office/officeart/2005/8/layout/hProcess4"/>
    <dgm:cxn modelId="{42563F68-08AC-4A6C-9EA9-8A7A2071409E}" type="presParOf" srcId="{C4BC7F37-9FDC-4BDE-A93D-11D6937D2585}" destId="{2DDA3257-3548-450D-BB93-80EECB6B9ACE}" srcOrd="4" destOrd="0" presId="urn:microsoft.com/office/officeart/2005/8/layout/hProcess4"/>
    <dgm:cxn modelId="{89FC9D8E-A6CC-4F68-AF32-BF6842E97164}" type="presParOf" srcId="{157D3781-47D6-4B69-A5D9-3A2773AD5E15}" destId="{1A0D35CA-BDF2-41BA-AF33-CD1100FE1259}" srcOrd="5" destOrd="0" presId="urn:microsoft.com/office/officeart/2005/8/layout/hProcess4"/>
    <dgm:cxn modelId="{1EADA7B2-3CAD-4906-B5A8-DF4D721374AB}" type="presParOf" srcId="{157D3781-47D6-4B69-A5D9-3A2773AD5E15}" destId="{B5E0D331-6433-4A6C-AD21-3B9C542DA69E}" srcOrd="6" destOrd="0" presId="urn:microsoft.com/office/officeart/2005/8/layout/hProcess4"/>
    <dgm:cxn modelId="{DEAD43B0-E6D8-4D09-8CC7-39B4AF3205FA}" type="presParOf" srcId="{B5E0D331-6433-4A6C-AD21-3B9C542DA69E}" destId="{131DC091-11E1-4884-87B7-D9F87F59EB35}" srcOrd="0" destOrd="0" presId="urn:microsoft.com/office/officeart/2005/8/layout/hProcess4"/>
    <dgm:cxn modelId="{B20200F9-5A01-46BE-BA62-60802C6A02CD}" type="presParOf" srcId="{B5E0D331-6433-4A6C-AD21-3B9C542DA69E}" destId="{DDA19DB5-4D2F-4695-A687-11BF18D8F23D}" srcOrd="1" destOrd="0" presId="urn:microsoft.com/office/officeart/2005/8/layout/hProcess4"/>
    <dgm:cxn modelId="{A3E970B3-B759-4BCB-A9E2-B46ED127128A}" type="presParOf" srcId="{B5E0D331-6433-4A6C-AD21-3B9C542DA69E}" destId="{F292E1C3-997D-4925-A6D8-50C3D7061830}" srcOrd="2" destOrd="0" presId="urn:microsoft.com/office/officeart/2005/8/layout/hProcess4"/>
    <dgm:cxn modelId="{95280091-27F4-46E6-9ECE-841B83A8C96F}" type="presParOf" srcId="{B5E0D331-6433-4A6C-AD21-3B9C542DA69E}" destId="{93731E37-B628-45CF-AAF0-A7411C9E9118}" srcOrd="3" destOrd="0" presId="urn:microsoft.com/office/officeart/2005/8/layout/hProcess4"/>
    <dgm:cxn modelId="{24D71300-6659-41FB-96B4-52BA17FF6D7E}" type="presParOf" srcId="{B5E0D331-6433-4A6C-AD21-3B9C542DA69E}" destId="{A5445203-DDEB-4BB2-A1E8-70B3321E8D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9F50F5-6165-40F8-840C-E6CC3732B350}" type="doc">
      <dgm:prSet loTypeId="urn:microsoft.com/office/officeart/2005/8/layout/equation1" loCatId="process" qsTypeId="urn:microsoft.com/office/officeart/2005/8/quickstyle/simple3" qsCatId="simple" csTypeId="urn:microsoft.com/office/officeart/2005/8/colors/accent0_2" csCatId="mainScheme" phldr="1"/>
      <dgm:spPr/>
    </dgm:pt>
    <dgm:pt modelId="{E8EF54FB-C0E5-483F-8C8B-952DEFEF30A3}">
      <dgm:prSet phldrT="[Texto]" custT="1"/>
      <dgm:spPr/>
      <dgm:t>
        <a:bodyPr/>
        <a:lstStyle/>
        <a:p>
          <a:r>
            <a:rPr lang="es-ES" sz="1400" dirty="0" smtClean="0"/>
            <a:t>Aporte que entregue la comunidad</a:t>
          </a:r>
          <a:endParaRPr lang="es-ES" sz="1400" dirty="0"/>
        </a:p>
      </dgm:t>
    </dgm:pt>
    <dgm:pt modelId="{5ED5E2E0-035C-49A2-85F6-21C4053315E9}" type="parTrans" cxnId="{A66FACC9-0D47-4350-A9B6-32A1E31B8FBC}">
      <dgm:prSet/>
      <dgm:spPr/>
      <dgm:t>
        <a:bodyPr/>
        <a:lstStyle/>
        <a:p>
          <a:endParaRPr lang="es-ES"/>
        </a:p>
      </dgm:t>
    </dgm:pt>
    <dgm:pt modelId="{662F5E67-C01D-40E6-A179-F4BE10B4CE76}" type="sibTrans" cxnId="{A66FACC9-0D47-4350-A9B6-32A1E31B8FBC}">
      <dgm:prSet/>
      <dgm:spPr/>
      <dgm:t>
        <a:bodyPr/>
        <a:lstStyle/>
        <a:p>
          <a:endParaRPr lang="es-ES"/>
        </a:p>
      </dgm:t>
    </dgm:pt>
    <dgm:pt modelId="{8117AF91-206E-4593-8F03-6B0E0287A89F}">
      <dgm:prSet phldrT="[Texto]"/>
      <dgm:spPr/>
      <dgm:t>
        <a:bodyPr/>
        <a:lstStyle/>
        <a:p>
          <a:r>
            <a:rPr lang="es-ES" dirty="0" smtClean="0"/>
            <a:t>Mantenga en el tiempo</a:t>
          </a:r>
          <a:endParaRPr lang="es-ES" dirty="0"/>
        </a:p>
      </dgm:t>
    </dgm:pt>
    <dgm:pt modelId="{713C53C7-AAB2-4315-A8B2-EDAFC40F4832}" type="parTrans" cxnId="{77BA078E-60F3-40F4-B75B-80119CF6325B}">
      <dgm:prSet/>
      <dgm:spPr/>
      <dgm:t>
        <a:bodyPr/>
        <a:lstStyle/>
        <a:p>
          <a:endParaRPr lang="es-ES"/>
        </a:p>
      </dgm:t>
    </dgm:pt>
    <dgm:pt modelId="{3E6E086C-657C-4FFE-9903-99C495AD0A28}" type="sibTrans" cxnId="{77BA078E-60F3-40F4-B75B-80119CF6325B}">
      <dgm:prSet/>
      <dgm:spPr/>
      <dgm:t>
        <a:bodyPr/>
        <a:lstStyle/>
        <a:p>
          <a:endParaRPr lang="es-ES"/>
        </a:p>
      </dgm:t>
    </dgm:pt>
    <dgm:pt modelId="{D74157EA-ADE0-4D60-88B1-D9EC13FEF6E6}">
      <dgm:prSet phldrT="[Texto]" custT="1"/>
      <dgm:spPr/>
      <dgm:t>
        <a:bodyPr/>
        <a:lstStyle/>
        <a:p>
          <a:r>
            <a:rPr lang="es-ES" sz="1400" dirty="0" smtClean="0"/>
            <a:t>Búsqueda de nuevas formas de financiamiento</a:t>
          </a:r>
          <a:endParaRPr lang="es-ES" sz="1400" dirty="0"/>
        </a:p>
      </dgm:t>
    </dgm:pt>
    <dgm:pt modelId="{9BFCF93B-44A1-4CE1-8184-1EB89D4D924E}" type="parTrans" cxnId="{5789FB49-23C7-4A94-9B58-57B8E1FA8609}">
      <dgm:prSet/>
      <dgm:spPr/>
      <dgm:t>
        <a:bodyPr/>
        <a:lstStyle/>
        <a:p>
          <a:endParaRPr lang="es-ES"/>
        </a:p>
      </dgm:t>
    </dgm:pt>
    <dgm:pt modelId="{F4DBB754-8899-488D-B611-2D19ED6BCD75}" type="sibTrans" cxnId="{5789FB49-23C7-4A94-9B58-57B8E1FA8609}">
      <dgm:prSet/>
      <dgm:spPr/>
      <dgm:t>
        <a:bodyPr/>
        <a:lstStyle/>
        <a:p>
          <a:endParaRPr lang="es-ES"/>
        </a:p>
      </dgm:t>
    </dgm:pt>
    <dgm:pt modelId="{57A193D8-34F4-4F8E-AB30-3914F440D88B}">
      <dgm:prSet phldrT="[Texto]" custT="1"/>
      <dgm:spPr/>
      <dgm:t>
        <a:bodyPr/>
        <a:lstStyle/>
        <a:p>
          <a:r>
            <a:rPr lang="es-ES" sz="1400" dirty="0" smtClean="0"/>
            <a:t>Apoyo a la Iniciativa</a:t>
          </a:r>
          <a:endParaRPr lang="es-ES" sz="1400" dirty="0"/>
        </a:p>
      </dgm:t>
    </dgm:pt>
    <dgm:pt modelId="{B3D5FCE6-4BB2-4E47-B728-43A0F28FCEDC}" type="parTrans" cxnId="{3198916D-2861-4FD3-9A75-EA436135DC8C}">
      <dgm:prSet/>
      <dgm:spPr/>
      <dgm:t>
        <a:bodyPr/>
        <a:lstStyle/>
        <a:p>
          <a:endParaRPr lang="es-ES"/>
        </a:p>
      </dgm:t>
    </dgm:pt>
    <dgm:pt modelId="{1DF8B339-5749-4BE1-97FC-53C6EAAF5F79}" type="sibTrans" cxnId="{3198916D-2861-4FD3-9A75-EA436135DC8C}">
      <dgm:prSet/>
      <dgm:spPr/>
      <dgm:t>
        <a:bodyPr/>
        <a:lstStyle/>
        <a:p>
          <a:endParaRPr lang="es-ES"/>
        </a:p>
      </dgm:t>
    </dgm:pt>
    <dgm:pt modelId="{F6CF5A86-C097-465F-A4E7-75889DE255C2}" type="pres">
      <dgm:prSet presAssocID="{BE9F50F5-6165-40F8-840C-E6CC3732B350}" presName="linearFlow" presStyleCnt="0">
        <dgm:presLayoutVars>
          <dgm:dir/>
          <dgm:resizeHandles val="exact"/>
        </dgm:presLayoutVars>
      </dgm:prSet>
      <dgm:spPr/>
    </dgm:pt>
    <dgm:pt modelId="{D418B1BA-106E-41A0-8E19-21BF2C9826B8}" type="pres">
      <dgm:prSet presAssocID="{57A193D8-34F4-4F8E-AB30-3914F440D8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DC09E5C-36CC-4B5F-A146-8C1096A2574E}" type="pres">
      <dgm:prSet presAssocID="{1DF8B339-5749-4BE1-97FC-53C6EAAF5F79}" presName="spacerL" presStyleCnt="0"/>
      <dgm:spPr/>
    </dgm:pt>
    <dgm:pt modelId="{BC10F6ED-47B9-4233-A8D7-7DC5F30A942E}" type="pres">
      <dgm:prSet presAssocID="{1DF8B339-5749-4BE1-97FC-53C6EAAF5F79}" presName="sibTrans" presStyleLbl="sibTrans2D1" presStyleIdx="0" presStyleCnt="3"/>
      <dgm:spPr/>
      <dgm:t>
        <a:bodyPr/>
        <a:lstStyle/>
        <a:p>
          <a:endParaRPr lang="es-ES"/>
        </a:p>
      </dgm:t>
    </dgm:pt>
    <dgm:pt modelId="{7BF1205C-DB21-4E36-85EC-47BD82A4D507}" type="pres">
      <dgm:prSet presAssocID="{1DF8B339-5749-4BE1-97FC-53C6EAAF5F79}" presName="spacerR" presStyleCnt="0"/>
      <dgm:spPr/>
    </dgm:pt>
    <dgm:pt modelId="{AA211923-4584-43B6-AB7D-84A501384AB4}" type="pres">
      <dgm:prSet presAssocID="{E8EF54FB-C0E5-483F-8C8B-952DEFEF30A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1399EB-8AB9-4E7C-9B25-7007838110A9}" type="pres">
      <dgm:prSet presAssocID="{662F5E67-C01D-40E6-A179-F4BE10B4CE76}" presName="spacerL" presStyleCnt="0"/>
      <dgm:spPr/>
    </dgm:pt>
    <dgm:pt modelId="{D4765BE9-4D27-4795-B7AD-F4646B318B45}" type="pres">
      <dgm:prSet presAssocID="{662F5E67-C01D-40E6-A179-F4BE10B4CE76}" presName="sibTrans" presStyleLbl="sibTrans2D1" presStyleIdx="1" presStyleCnt="3"/>
      <dgm:spPr/>
      <dgm:t>
        <a:bodyPr/>
        <a:lstStyle/>
        <a:p>
          <a:endParaRPr lang="es-ES"/>
        </a:p>
      </dgm:t>
    </dgm:pt>
    <dgm:pt modelId="{38A98B99-BD83-4348-A281-6CC3D5AFC4E7}" type="pres">
      <dgm:prSet presAssocID="{662F5E67-C01D-40E6-A179-F4BE10B4CE76}" presName="spacerR" presStyleCnt="0"/>
      <dgm:spPr/>
    </dgm:pt>
    <dgm:pt modelId="{77CC80BB-F6DC-4FE2-B154-25B33DA3B153}" type="pres">
      <dgm:prSet presAssocID="{D74157EA-ADE0-4D60-88B1-D9EC13FEF6E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29EE7F-D3A5-49C4-BB0C-D17FE8BD614C}" type="pres">
      <dgm:prSet presAssocID="{F4DBB754-8899-488D-B611-2D19ED6BCD75}" presName="spacerL" presStyleCnt="0"/>
      <dgm:spPr/>
    </dgm:pt>
    <dgm:pt modelId="{717FAB7B-F0F1-4545-8B39-FB06D9F00046}" type="pres">
      <dgm:prSet presAssocID="{F4DBB754-8899-488D-B611-2D19ED6BCD75}" presName="sibTrans" presStyleLbl="sibTrans2D1" presStyleIdx="2" presStyleCnt="3"/>
      <dgm:spPr/>
      <dgm:t>
        <a:bodyPr/>
        <a:lstStyle/>
        <a:p>
          <a:endParaRPr lang="es-ES"/>
        </a:p>
      </dgm:t>
    </dgm:pt>
    <dgm:pt modelId="{FFAF8B89-EE5E-4BCB-BBD3-585141DC8016}" type="pres">
      <dgm:prSet presAssocID="{F4DBB754-8899-488D-B611-2D19ED6BCD75}" presName="spacerR" presStyleCnt="0"/>
      <dgm:spPr/>
    </dgm:pt>
    <dgm:pt modelId="{27E8E351-31A9-454F-B156-76CC67CBAC3D}" type="pres">
      <dgm:prSet presAssocID="{8117AF91-206E-4593-8F03-6B0E0287A8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FE3A5E2-1DF0-48B0-99E0-2869190C7021}" type="presOf" srcId="{E8EF54FB-C0E5-483F-8C8B-952DEFEF30A3}" destId="{AA211923-4584-43B6-AB7D-84A501384AB4}" srcOrd="0" destOrd="0" presId="urn:microsoft.com/office/officeart/2005/8/layout/equation1"/>
    <dgm:cxn modelId="{A66FACC9-0D47-4350-A9B6-32A1E31B8FBC}" srcId="{BE9F50F5-6165-40F8-840C-E6CC3732B350}" destId="{E8EF54FB-C0E5-483F-8C8B-952DEFEF30A3}" srcOrd="1" destOrd="0" parTransId="{5ED5E2E0-035C-49A2-85F6-21C4053315E9}" sibTransId="{662F5E67-C01D-40E6-A179-F4BE10B4CE76}"/>
    <dgm:cxn modelId="{77BA078E-60F3-40F4-B75B-80119CF6325B}" srcId="{BE9F50F5-6165-40F8-840C-E6CC3732B350}" destId="{8117AF91-206E-4593-8F03-6B0E0287A89F}" srcOrd="3" destOrd="0" parTransId="{713C53C7-AAB2-4315-A8B2-EDAFC40F4832}" sibTransId="{3E6E086C-657C-4FFE-9903-99C495AD0A28}"/>
    <dgm:cxn modelId="{B1D34C2B-9D83-4B2D-AEC8-7333EDB5F59B}" type="presOf" srcId="{8117AF91-206E-4593-8F03-6B0E0287A89F}" destId="{27E8E351-31A9-454F-B156-76CC67CBAC3D}" srcOrd="0" destOrd="0" presId="urn:microsoft.com/office/officeart/2005/8/layout/equation1"/>
    <dgm:cxn modelId="{FDA943C7-F072-46FE-89A7-BFEFBFCED5C4}" type="presOf" srcId="{BE9F50F5-6165-40F8-840C-E6CC3732B350}" destId="{F6CF5A86-C097-465F-A4E7-75889DE255C2}" srcOrd="0" destOrd="0" presId="urn:microsoft.com/office/officeart/2005/8/layout/equation1"/>
    <dgm:cxn modelId="{1CFEC939-AAD4-4FB0-8677-1DF3184A7BDF}" type="presOf" srcId="{1DF8B339-5749-4BE1-97FC-53C6EAAF5F79}" destId="{BC10F6ED-47B9-4233-A8D7-7DC5F30A942E}" srcOrd="0" destOrd="0" presId="urn:microsoft.com/office/officeart/2005/8/layout/equation1"/>
    <dgm:cxn modelId="{F6EE4EF4-C5F4-4221-9FA6-75606927C4C7}" type="presOf" srcId="{57A193D8-34F4-4F8E-AB30-3914F440D88B}" destId="{D418B1BA-106E-41A0-8E19-21BF2C9826B8}" srcOrd="0" destOrd="0" presId="urn:microsoft.com/office/officeart/2005/8/layout/equation1"/>
    <dgm:cxn modelId="{C55D497F-2522-4A26-8AB1-632525DE0F2D}" type="presOf" srcId="{F4DBB754-8899-488D-B611-2D19ED6BCD75}" destId="{717FAB7B-F0F1-4545-8B39-FB06D9F00046}" srcOrd="0" destOrd="0" presId="urn:microsoft.com/office/officeart/2005/8/layout/equation1"/>
    <dgm:cxn modelId="{5789FB49-23C7-4A94-9B58-57B8E1FA8609}" srcId="{BE9F50F5-6165-40F8-840C-E6CC3732B350}" destId="{D74157EA-ADE0-4D60-88B1-D9EC13FEF6E6}" srcOrd="2" destOrd="0" parTransId="{9BFCF93B-44A1-4CE1-8184-1EB89D4D924E}" sibTransId="{F4DBB754-8899-488D-B611-2D19ED6BCD75}"/>
    <dgm:cxn modelId="{FE8EDA50-E8F7-42A4-90F8-BACF55F0679D}" type="presOf" srcId="{662F5E67-C01D-40E6-A179-F4BE10B4CE76}" destId="{D4765BE9-4D27-4795-B7AD-F4646B318B45}" srcOrd="0" destOrd="0" presId="urn:microsoft.com/office/officeart/2005/8/layout/equation1"/>
    <dgm:cxn modelId="{3198916D-2861-4FD3-9A75-EA436135DC8C}" srcId="{BE9F50F5-6165-40F8-840C-E6CC3732B350}" destId="{57A193D8-34F4-4F8E-AB30-3914F440D88B}" srcOrd="0" destOrd="0" parTransId="{B3D5FCE6-4BB2-4E47-B728-43A0F28FCEDC}" sibTransId="{1DF8B339-5749-4BE1-97FC-53C6EAAF5F79}"/>
    <dgm:cxn modelId="{9C0205FF-1E85-49A0-9258-242C4F82E2F9}" type="presOf" srcId="{D74157EA-ADE0-4D60-88B1-D9EC13FEF6E6}" destId="{77CC80BB-F6DC-4FE2-B154-25B33DA3B153}" srcOrd="0" destOrd="0" presId="urn:microsoft.com/office/officeart/2005/8/layout/equation1"/>
    <dgm:cxn modelId="{62A82FCC-89FC-41C6-B759-4CEA07A26996}" type="presParOf" srcId="{F6CF5A86-C097-465F-A4E7-75889DE255C2}" destId="{D418B1BA-106E-41A0-8E19-21BF2C9826B8}" srcOrd="0" destOrd="0" presId="urn:microsoft.com/office/officeart/2005/8/layout/equation1"/>
    <dgm:cxn modelId="{2BB50F91-6119-47FC-8F9B-3983D900996F}" type="presParOf" srcId="{F6CF5A86-C097-465F-A4E7-75889DE255C2}" destId="{FDC09E5C-36CC-4B5F-A146-8C1096A2574E}" srcOrd="1" destOrd="0" presId="urn:microsoft.com/office/officeart/2005/8/layout/equation1"/>
    <dgm:cxn modelId="{D70D27FE-5ED3-43CF-9EBC-68A1802F6A85}" type="presParOf" srcId="{F6CF5A86-C097-465F-A4E7-75889DE255C2}" destId="{BC10F6ED-47B9-4233-A8D7-7DC5F30A942E}" srcOrd="2" destOrd="0" presId="urn:microsoft.com/office/officeart/2005/8/layout/equation1"/>
    <dgm:cxn modelId="{09A197F8-9B82-4305-AB77-F9E3EDC951EA}" type="presParOf" srcId="{F6CF5A86-C097-465F-A4E7-75889DE255C2}" destId="{7BF1205C-DB21-4E36-85EC-47BD82A4D507}" srcOrd="3" destOrd="0" presId="urn:microsoft.com/office/officeart/2005/8/layout/equation1"/>
    <dgm:cxn modelId="{B771709A-3C05-4916-BAE6-77CAE4E4A92B}" type="presParOf" srcId="{F6CF5A86-C097-465F-A4E7-75889DE255C2}" destId="{AA211923-4584-43B6-AB7D-84A501384AB4}" srcOrd="4" destOrd="0" presId="urn:microsoft.com/office/officeart/2005/8/layout/equation1"/>
    <dgm:cxn modelId="{633BF3C1-231F-47E4-B31F-55C1C7833E95}" type="presParOf" srcId="{F6CF5A86-C097-465F-A4E7-75889DE255C2}" destId="{D31399EB-8AB9-4E7C-9B25-7007838110A9}" srcOrd="5" destOrd="0" presId="urn:microsoft.com/office/officeart/2005/8/layout/equation1"/>
    <dgm:cxn modelId="{764B0AAC-0D96-4DA3-BB51-263B765993C5}" type="presParOf" srcId="{F6CF5A86-C097-465F-A4E7-75889DE255C2}" destId="{D4765BE9-4D27-4795-B7AD-F4646B318B45}" srcOrd="6" destOrd="0" presId="urn:microsoft.com/office/officeart/2005/8/layout/equation1"/>
    <dgm:cxn modelId="{7C7DBF9E-E59C-412A-97B5-3E2A6C4A9DF5}" type="presParOf" srcId="{F6CF5A86-C097-465F-A4E7-75889DE255C2}" destId="{38A98B99-BD83-4348-A281-6CC3D5AFC4E7}" srcOrd="7" destOrd="0" presId="urn:microsoft.com/office/officeart/2005/8/layout/equation1"/>
    <dgm:cxn modelId="{94B02792-EC7C-43FC-A312-FEC82C836902}" type="presParOf" srcId="{F6CF5A86-C097-465F-A4E7-75889DE255C2}" destId="{77CC80BB-F6DC-4FE2-B154-25B33DA3B153}" srcOrd="8" destOrd="0" presId="urn:microsoft.com/office/officeart/2005/8/layout/equation1"/>
    <dgm:cxn modelId="{DE0E0A81-7B84-4557-AAC3-0416F9FFCF2B}" type="presParOf" srcId="{F6CF5A86-C097-465F-A4E7-75889DE255C2}" destId="{1429EE7F-D3A5-49C4-BB0C-D17FE8BD614C}" srcOrd="9" destOrd="0" presId="urn:microsoft.com/office/officeart/2005/8/layout/equation1"/>
    <dgm:cxn modelId="{C21B1790-AD9A-484C-898D-68DD4CBE87BF}" type="presParOf" srcId="{F6CF5A86-C097-465F-A4E7-75889DE255C2}" destId="{717FAB7B-F0F1-4545-8B39-FB06D9F00046}" srcOrd="10" destOrd="0" presId="urn:microsoft.com/office/officeart/2005/8/layout/equation1"/>
    <dgm:cxn modelId="{A62B64EF-8991-4C5E-A1CF-92E8AE68577F}" type="presParOf" srcId="{F6CF5A86-C097-465F-A4E7-75889DE255C2}" destId="{FFAF8B89-EE5E-4BCB-BBD3-585141DC8016}" srcOrd="11" destOrd="0" presId="urn:microsoft.com/office/officeart/2005/8/layout/equation1"/>
    <dgm:cxn modelId="{02657E11-044E-4276-B046-C71143D76C7A}" type="presParOf" srcId="{F6CF5A86-C097-465F-A4E7-75889DE255C2}" destId="{27E8E351-31A9-454F-B156-76CC67CBAC3D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D5AADA-655F-46EE-B94E-E0281103FBD7}" type="doc">
      <dgm:prSet loTypeId="urn:microsoft.com/office/officeart/2005/8/layout/gear1" loCatId="process" qsTypeId="urn:microsoft.com/office/officeart/2005/8/quickstyle/simple2" qsCatId="simple" csTypeId="urn:microsoft.com/office/officeart/2005/8/colors/accent0_1" csCatId="mainScheme" phldr="1"/>
      <dgm:spPr/>
    </dgm:pt>
    <dgm:pt modelId="{BA1120BC-868B-4D56-9FDA-6960868FB02C}">
      <dgm:prSet phldrT="[Texto]" custT="1"/>
      <dgm:spPr/>
      <dgm:t>
        <a:bodyPr/>
        <a:lstStyle/>
        <a:p>
          <a:r>
            <a:rPr lang="es-ES" sz="1400" dirty="0" smtClean="0"/>
            <a:t>Se espera que un prototipo funcional esté disponible en no más de 3 meses</a:t>
          </a:r>
          <a:endParaRPr lang="es-ES" sz="1400" dirty="0"/>
        </a:p>
      </dgm:t>
    </dgm:pt>
    <dgm:pt modelId="{F3AB4564-292D-406A-8934-CD4FB9ED576E}" type="parTrans" cxnId="{6F904486-B80C-4CDE-9202-008DB6ED5A70}">
      <dgm:prSet/>
      <dgm:spPr/>
      <dgm:t>
        <a:bodyPr/>
        <a:lstStyle/>
        <a:p>
          <a:endParaRPr lang="es-ES"/>
        </a:p>
      </dgm:t>
    </dgm:pt>
    <dgm:pt modelId="{A78A8B2D-0933-4AE0-BA80-C66CC701D011}" type="sibTrans" cxnId="{6F904486-B80C-4CDE-9202-008DB6ED5A70}">
      <dgm:prSet/>
      <dgm:spPr/>
      <dgm:t>
        <a:bodyPr/>
        <a:lstStyle/>
        <a:p>
          <a:endParaRPr lang="es-ES"/>
        </a:p>
      </dgm:t>
    </dgm:pt>
    <dgm:pt modelId="{0F79B14C-8622-4C3C-A34D-4E302E6E9C4E}">
      <dgm:prSet phldrT="[Texto]"/>
      <dgm:spPr/>
      <dgm:t>
        <a:bodyPr/>
        <a:lstStyle/>
        <a:p>
          <a:r>
            <a:rPr lang="es-ES" dirty="0" smtClean="0"/>
            <a:t>Interiorizarse mas en el lenguaje</a:t>
          </a:r>
          <a:endParaRPr lang="es-ES" dirty="0"/>
        </a:p>
      </dgm:t>
    </dgm:pt>
    <dgm:pt modelId="{BA75B66B-0257-4B1A-BB69-86D327429AA8}" type="parTrans" cxnId="{8A2632C4-F067-4FE4-9935-C21DAE4AF2E9}">
      <dgm:prSet/>
      <dgm:spPr/>
      <dgm:t>
        <a:bodyPr/>
        <a:lstStyle/>
        <a:p>
          <a:endParaRPr lang="es-ES"/>
        </a:p>
      </dgm:t>
    </dgm:pt>
    <dgm:pt modelId="{29B1A8F6-1A98-4E66-AE18-0D6EEE0614C7}" type="sibTrans" cxnId="{8A2632C4-F067-4FE4-9935-C21DAE4AF2E9}">
      <dgm:prSet/>
      <dgm:spPr/>
      <dgm:t>
        <a:bodyPr/>
        <a:lstStyle/>
        <a:p>
          <a:endParaRPr lang="es-ES"/>
        </a:p>
      </dgm:t>
    </dgm:pt>
    <dgm:pt modelId="{A92754BE-8196-414D-8337-02501B35E7D8}">
      <dgm:prSet phldrT="[Texto]" custT="1"/>
      <dgm:spPr/>
      <dgm:t>
        <a:bodyPr/>
        <a:lstStyle/>
        <a:p>
          <a:r>
            <a:rPr lang="es-ES" sz="1400" dirty="0" smtClean="0"/>
            <a:t>Continuar la implementación</a:t>
          </a:r>
          <a:endParaRPr lang="es-ES" sz="1400" dirty="0"/>
        </a:p>
      </dgm:t>
    </dgm:pt>
    <dgm:pt modelId="{74A1E7A2-5171-4CCF-98A4-34413FB6A825}" type="parTrans" cxnId="{5DED84CB-956A-41A1-B37E-DFE82796FE58}">
      <dgm:prSet/>
      <dgm:spPr/>
      <dgm:t>
        <a:bodyPr/>
        <a:lstStyle/>
        <a:p>
          <a:endParaRPr lang="es-ES"/>
        </a:p>
      </dgm:t>
    </dgm:pt>
    <dgm:pt modelId="{B8B06055-FF1C-444C-8085-588FF6ADD017}" type="sibTrans" cxnId="{5DED84CB-956A-41A1-B37E-DFE82796FE58}">
      <dgm:prSet/>
      <dgm:spPr/>
      <dgm:t>
        <a:bodyPr/>
        <a:lstStyle/>
        <a:p>
          <a:endParaRPr lang="es-ES"/>
        </a:p>
      </dgm:t>
    </dgm:pt>
    <dgm:pt modelId="{626A6F43-5CED-4A19-9FF3-54DC82A98366}" type="pres">
      <dgm:prSet presAssocID="{7CD5AADA-655F-46EE-B94E-E0281103FBD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D2285D5-5C90-42FA-A508-D34B4A6B6438}" type="pres">
      <dgm:prSet presAssocID="{BA1120BC-868B-4D56-9FDA-6960868FB02C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8AA3B9-1CC7-4A64-AC1B-0D6FBAE97D13}" type="pres">
      <dgm:prSet presAssocID="{BA1120BC-868B-4D56-9FDA-6960868FB02C}" presName="gear1srcNode" presStyleLbl="node1" presStyleIdx="0" presStyleCnt="3"/>
      <dgm:spPr/>
      <dgm:t>
        <a:bodyPr/>
        <a:lstStyle/>
        <a:p>
          <a:endParaRPr lang="es-ES"/>
        </a:p>
      </dgm:t>
    </dgm:pt>
    <dgm:pt modelId="{CFA32848-33DF-4574-AE01-593301C8EADB}" type="pres">
      <dgm:prSet presAssocID="{BA1120BC-868B-4D56-9FDA-6960868FB02C}" presName="gear1dstNode" presStyleLbl="node1" presStyleIdx="0" presStyleCnt="3"/>
      <dgm:spPr/>
      <dgm:t>
        <a:bodyPr/>
        <a:lstStyle/>
        <a:p>
          <a:endParaRPr lang="es-ES"/>
        </a:p>
      </dgm:t>
    </dgm:pt>
    <dgm:pt modelId="{058A3A47-DA06-46A7-BC6C-7F077578C27B}" type="pres">
      <dgm:prSet presAssocID="{A92754BE-8196-414D-8337-02501B35E7D8}" presName="gear2" presStyleLbl="node1" presStyleIdx="1" presStyleCnt="3" custScaleX="116162" custScaleY="107828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F2AB0B-F08A-4A4B-807F-F39812F0E11A}" type="pres">
      <dgm:prSet presAssocID="{A92754BE-8196-414D-8337-02501B35E7D8}" presName="gear2srcNode" presStyleLbl="node1" presStyleIdx="1" presStyleCnt="3"/>
      <dgm:spPr/>
      <dgm:t>
        <a:bodyPr/>
        <a:lstStyle/>
        <a:p>
          <a:endParaRPr lang="es-ES"/>
        </a:p>
      </dgm:t>
    </dgm:pt>
    <dgm:pt modelId="{1C279B5F-8B2E-4365-B00B-FDFAB22F1FE9}" type="pres">
      <dgm:prSet presAssocID="{A92754BE-8196-414D-8337-02501B35E7D8}" presName="gear2dstNode" presStyleLbl="node1" presStyleIdx="1" presStyleCnt="3"/>
      <dgm:spPr/>
      <dgm:t>
        <a:bodyPr/>
        <a:lstStyle/>
        <a:p>
          <a:endParaRPr lang="es-ES"/>
        </a:p>
      </dgm:t>
    </dgm:pt>
    <dgm:pt modelId="{6D55C6E3-913C-47CC-A6E1-F47E3D21263C}" type="pres">
      <dgm:prSet presAssocID="{0F79B14C-8622-4C3C-A34D-4E302E6E9C4E}" presName="gear3" presStyleLbl="node1" presStyleIdx="2" presStyleCnt="3"/>
      <dgm:spPr/>
      <dgm:t>
        <a:bodyPr/>
        <a:lstStyle/>
        <a:p>
          <a:endParaRPr lang="es-ES"/>
        </a:p>
      </dgm:t>
    </dgm:pt>
    <dgm:pt modelId="{C8CD1BC2-BBC5-4CC6-ABC5-3457F8FB1351}" type="pres">
      <dgm:prSet presAssocID="{0F79B14C-8622-4C3C-A34D-4E302E6E9C4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15789C-C817-47DF-8C92-B1322EA10A50}" type="pres">
      <dgm:prSet presAssocID="{0F79B14C-8622-4C3C-A34D-4E302E6E9C4E}" presName="gear3srcNode" presStyleLbl="node1" presStyleIdx="2" presStyleCnt="3"/>
      <dgm:spPr/>
      <dgm:t>
        <a:bodyPr/>
        <a:lstStyle/>
        <a:p>
          <a:endParaRPr lang="es-ES"/>
        </a:p>
      </dgm:t>
    </dgm:pt>
    <dgm:pt modelId="{25D64A70-2758-4961-BF39-501498C952C0}" type="pres">
      <dgm:prSet presAssocID="{0F79B14C-8622-4C3C-A34D-4E302E6E9C4E}" presName="gear3dstNode" presStyleLbl="node1" presStyleIdx="2" presStyleCnt="3"/>
      <dgm:spPr/>
      <dgm:t>
        <a:bodyPr/>
        <a:lstStyle/>
        <a:p>
          <a:endParaRPr lang="es-ES"/>
        </a:p>
      </dgm:t>
    </dgm:pt>
    <dgm:pt modelId="{C5BC5ABB-6983-4FF4-9B78-ACF6AF1EF309}" type="pres">
      <dgm:prSet presAssocID="{A78A8B2D-0933-4AE0-BA80-C66CC701D011}" presName="connector1" presStyleLbl="sibTrans2D1" presStyleIdx="0" presStyleCnt="3"/>
      <dgm:spPr/>
      <dgm:t>
        <a:bodyPr/>
        <a:lstStyle/>
        <a:p>
          <a:endParaRPr lang="es-ES"/>
        </a:p>
      </dgm:t>
    </dgm:pt>
    <dgm:pt modelId="{7D418A24-D63F-4583-AFA9-5D978C825305}" type="pres">
      <dgm:prSet presAssocID="{B8B06055-FF1C-444C-8085-588FF6ADD017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06E0674B-9AA9-40BA-BA36-81E9D9695D11}" type="pres">
      <dgm:prSet presAssocID="{29B1A8F6-1A98-4E66-AE18-0D6EEE0614C7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D96DB9A5-1594-4F7C-884F-78BA582DD336}" type="presOf" srcId="{7CD5AADA-655F-46EE-B94E-E0281103FBD7}" destId="{626A6F43-5CED-4A19-9FF3-54DC82A98366}" srcOrd="0" destOrd="0" presId="urn:microsoft.com/office/officeart/2005/8/layout/gear1"/>
    <dgm:cxn modelId="{CE212A0A-868F-409E-A0F0-E4B06E34138B}" type="presOf" srcId="{0F79B14C-8622-4C3C-A34D-4E302E6E9C4E}" destId="{D315789C-C817-47DF-8C92-B1322EA10A50}" srcOrd="2" destOrd="0" presId="urn:microsoft.com/office/officeart/2005/8/layout/gear1"/>
    <dgm:cxn modelId="{8A2632C4-F067-4FE4-9935-C21DAE4AF2E9}" srcId="{7CD5AADA-655F-46EE-B94E-E0281103FBD7}" destId="{0F79B14C-8622-4C3C-A34D-4E302E6E9C4E}" srcOrd="2" destOrd="0" parTransId="{BA75B66B-0257-4B1A-BB69-86D327429AA8}" sibTransId="{29B1A8F6-1A98-4E66-AE18-0D6EEE0614C7}"/>
    <dgm:cxn modelId="{4B6DDBDC-11FA-4FD3-9704-B137F7E6029C}" type="presOf" srcId="{A78A8B2D-0933-4AE0-BA80-C66CC701D011}" destId="{C5BC5ABB-6983-4FF4-9B78-ACF6AF1EF309}" srcOrd="0" destOrd="0" presId="urn:microsoft.com/office/officeart/2005/8/layout/gear1"/>
    <dgm:cxn modelId="{EDFEDAF8-4AEB-42D5-8A1A-97DDCEC6556C}" type="presOf" srcId="{A92754BE-8196-414D-8337-02501B35E7D8}" destId="{058A3A47-DA06-46A7-BC6C-7F077578C27B}" srcOrd="0" destOrd="0" presId="urn:microsoft.com/office/officeart/2005/8/layout/gear1"/>
    <dgm:cxn modelId="{4DB12ADC-6A70-4AA7-A361-5EDACC5E4634}" type="presOf" srcId="{BA1120BC-868B-4D56-9FDA-6960868FB02C}" destId="{1D2285D5-5C90-42FA-A508-D34B4A6B6438}" srcOrd="0" destOrd="0" presId="urn:microsoft.com/office/officeart/2005/8/layout/gear1"/>
    <dgm:cxn modelId="{B3EC1113-B1B8-4E85-86AC-27BFF553BA58}" type="presOf" srcId="{BA1120BC-868B-4D56-9FDA-6960868FB02C}" destId="{E48AA3B9-1CC7-4A64-AC1B-0D6FBAE97D13}" srcOrd="1" destOrd="0" presId="urn:microsoft.com/office/officeart/2005/8/layout/gear1"/>
    <dgm:cxn modelId="{5DED84CB-956A-41A1-B37E-DFE82796FE58}" srcId="{7CD5AADA-655F-46EE-B94E-E0281103FBD7}" destId="{A92754BE-8196-414D-8337-02501B35E7D8}" srcOrd="1" destOrd="0" parTransId="{74A1E7A2-5171-4CCF-98A4-34413FB6A825}" sibTransId="{B8B06055-FF1C-444C-8085-588FF6ADD017}"/>
    <dgm:cxn modelId="{38DD8109-966A-4E64-87D5-1447DCBC87F3}" type="presOf" srcId="{0F79B14C-8622-4C3C-A34D-4E302E6E9C4E}" destId="{25D64A70-2758-4961-BF39-501498C952C0}" srcOrd="3" destOrd="0" presId="urn:microsoft.com/office/officeart/2005/8/layout/gear1"/>
    <dgm:cxn modelId="{D3979776-F477-40D0-9401-C2DD586F2B9E}" type="presOf" srcId="{0F79B14C-8622-4C3C-A34D-4E302E6E9C4E}" destId="{6D55C6E3-913C-47CC-A6E1-F47E3D21263C}" srcOrd="0" destOrd="0" presId="urn:microsoft.com/office/officeart/2005/8/layout/gear1"/>
    <dgm:cxn modelId="{99E2ED2D-C841-4605-864E-AD780C5E0AF9}" type="presOf" srcId="{BA1120BC-868B-4D56-9FDA-6960868FB02C}" destId="{CFA32848-33DF-4574-AE01-593301C8EADB}" srcOrd="2" destOrd="0" presId="urn:microsoft.com/office/officeart/2005/8/layout/gear1"/>
    <dgm:cxn modelId="{FA84A5EE-BD30-4DC9-B8B9-6413EBD73536}" type="presOf" srcId="{A92754BE-8196-414D-8337-02501B35E7D8}" destId="{3BF2AB0B-F08A-4A4B-807F-F39812F0E11A}" srcOrd="1" destOrd="0" presId="urn:microsoft.com/office/officeart/2005/8/layout/gear1"/>
    <dgm:cxn modelId="{6F904486-B80C-4CDE-9202-008DB6ED5A70}" srcId="{7CD5AADA-655F-46EE-B94E-E0281103FBD7}" destId="{BA1120BC-868B-4D56-9FDA-6960868FB02C}" srcOrd="0" destOrd="0" parTransId="{F3AB4564-292D-406A-8934-CD4FB9ED576E}" sibTransId="{A78A8B2D-0933-4AE0-BA80-C66CC701D011}"/>
    <dgm:cxn modelId="{ECFCEB86-9925-431C-A81C-569F259EB6CF}" type="presOf" srcId="{29B1A8F6-1A98-4E66-AE18-0D6EEE0614C7}" destId="{06E0674B-9AA9-40BA-BA36-81E9D9695D11}" srcOrd="0" destOrd="0" presId="urn:microsoft.com/office/officeart/2005/8/layout/gear1"/>
    <dgm:cxn modelId="{E7190954-7638-4FA7-BEAA-1E5CDB79254F}" type="presOf" srcId="{A92754BE-8196-414D-8337-02501B35E7D8}" destId="{1C279B5F-8B2E-4365-B00B-FDFAB22F1FE9}" srcOrd="2" destOrd="0" presId="urn:microsoft.com/office/officeart/2005/8/layout/gear1"/>
    <dgm:cxn modelId="{D57C66CC-556F-40B3-9C77-EA3237A4DA85}" type="presOf" srcId="{B8B06055-FF1C-444C-8085-588FF6ADD017}" destId="{7D418A24-D63F-4583-AFA9-5D978C825305}" srcOrd="0" destOrd="0" presId="urn:microsoft.com/office/officeart/2005/8/layout/gear1"/>
    <dgm:cxn modelId="{DF53C19F-F87C-4F9F-BF03-015470099D9A}" type="presOf" srcId="{0F79B14C-8622-4C3C-A34D-4E302E6E9C4E}" destId="{C8CD1BC2-BBC5-4CC6-ABC5-3457F8FB1351}" srcOrd="1" destOrd="0" presId="urn:microsoft.com/office/officeart/2005/8/layout/gear1"/>
    <dgm:cxn modelId="{6972E069-D89B-4949-9473-9C0CD889640E}" type="presParOf" srcId="{626A6F43-5CED-4A19-9FF3-54DC82A98366}" destId="{1D2285D5-5C90-42FA-A508-D34B4A6B6438}" srcOrd="0" destOrd="0" presId="urn:microsoft.com/office/officeart/2005/8/layout/gear1"/>
    <dgm:cxn modelId="{762A84C9-36B5-4A16-815F-D9751603DE04}" type="presParOf" srcId="{626A6F43-5CED-4A19-9FF3-54DC82A98366}" destId="{E48AA3B9-1CC7-4A64-AC1B-0D6FBAE97D13}" srcOrd="1" destOrd="0" presId="urn:microsoft.com/office/officeart/2005/8/layout/gear1"/>
    <dgm:cxn modelId="{A673FA82-5720-47D8-9315-1A6243CCAA67}" type="presParOf" srcId="{626A6F43-5CED-4A19-9FF3-54DC82A98366}" destId="{CFA32848-33DF-4574-AE01-593301C8EADB}" srcOrd="2" destOrd="0" presId="urn:microsoft.com/office/officeart/2005/8/layout/gear1"/>
    <dgm:cxn modelId="{BA31F5A5-B524-4523-9197-E67670DB2B45}" type="presParOf" srcId="{626A6F43-5CED-4A19-9FF3-54DC82A98366}" destId="{058A3A47-DA06-46A7-BC6C-7F077578C27B}" srcOrd="3" destOrd="0" presId="urn:microsoft.com/office/officeart/2005/8/layout/gear1"/>
    <dgm:cxn modelId="{1B8A79A8-2231-4D44-8B22-5021C0E469BC}" type="presParOf" srcId="{626A6F43-5CED-4A19-9FF3-54DC82A98366}" destId="{3BF2AB0B-F08A-4A4B-807F-F39812F0E11A}" srcOrd="4" destOrd="0" presId="urn:microsoft.com/office/officeart/2005/8/layout/gear1"/>
    <dgm:cxn modelId="{FFFFDE34-5D51-40EC-905D-3E4BD7019ADF}" type="presParOf" srcId="{626A6F43-5CED-4A19-9FF3-54DC82A98366}" destId="{1C279B5F-8B2E-4365-B00B-FDFAB22F1FE9}" srcOrd="5" destOrd="0" presId="urn:microsoft.com/office/officeart/2005/8/layout/gear1"/>
    <dgm:cxn modelId="{EDBBA1B9-6789-49B3-8879-7618DD750C48}" type="presParOf" srcId="{626A6F43-5CED-4A19-9FF3-54DC82A98366}" destId="{6D55C6E3-913C-47CC-A6E1-F47E3D21263C}" srcOrd="6" destOrd="0" presId="urn:microsoft.com/office/officeart/2005/8/layout/gear1"/>
    <dgm:cxn modelId="{CBC281F4-47F4-4268-8536-03CB6796C581}" type="presParOf" srcId="{626A6F43-5CED-4A19-9FF3-54DC82A98366}" destId="{C8CD1BC2-BBC5-4CC6-ABC5-3457F8FB1351}" srcOrd="7" destOrd="0" presId="urn:microsoft.com/office/officeart/2005/8/layout/gear1"/>
    <dgm:cxn modelId="{5B1D0BEC-0174-4C7C-928D-696ADB7C08D2}" type="presParOf" srcId="{626A6F43-5CED-4A19-9FF3-54DC82A98366}" destId="{D315789C-C817-47DF-8C92-B1322EA10A50}" srcOrd="8" destOrd="0" presId="urn:microsoft.com/office/officeart/2005/8/layout/gear1"/>
    <dgm:cxn modelId="{0D5EB053-599F-4117-9EE6-87103F13E52C}" type="presParOf" srcId="{626A6F43-5CED-4A19-9FF3-54DC82A98366}" destId="{25D64A70-2758-4961-BF39-501498C952C0}" srcOrd="9" destOrd="0" presId="urn:microsoft.com/office/officeart/2005/8/layout/gear1"/>
    <dgm:cxn modelId="{DF8732A6-A7D1-45F9-BC4E-C1C309498871}" type="presParOf" srcId="{626A6F43-5CED-4A19-9FF3-54DC82A98366}" destId="{C5BC5ABB-6983-4FF4-9B78-ACF6AF1EF309}" srcOrd="10" destOrd="0" presId="urn:microsoft.com/office/officeart/2005/8/layout/gear1"/>
    <dgm:cxn modelId="{2A977CF3-4F22-4C1E-A185-D32658318517}" type="presParOf" srcId="{626A6F43-5CED-4A19-9FF3-54DC82A98366}" destId="{7D418A24-D63F-4583-AFA9-5D978C825305}" srcOrd="11" destOrd="0" presId="urn:microsoft.com/office/officeart/2005/8/layout/gear1"/>
    <dgm:cxn modelId="{50280081-4F6E-4503-B1A5-ADF97E5CF5C5}" type="presParOf" srcId="{626A6F43-5CED-4A19-9FF3-54DC82A98366}" destId="{06E0674B-9AA9-40BA-BA36-81E9D9695D1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51B7F-C295-4A9C-8A5C-470BB630E469}">
      <dsp:nvSpPr>
        <dsp:cNvPr id="0" name=""/>
        <dsp:cNvSpPr/>
      </dsp:nvSpPr>
      <dsp:spPr>
        <a:xfrm>
          <a:off x="6194" y="2170160"/>
          <a:ext cx="2359811" cy="19463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9B407-83C2-4241-9CA5-82B4FF75FD2C}">
      <dsp:nvSpPr>
        <dsp:cNvPr id="0" name=""/>
        <dsp:cNvSpPr/>
      </dsp:nvSpPr>
      <dsp:spPr>
        <a:xfrm>
          <a:off x="1339741" y="2660279"/>
          <a:ext cx="2563197" cy="2563197"/>
        </a:xfrm>
        <a:prstGeom prst="leftCircularArrow">
          <a:avLst>
            <a:gd name="adj1" fmla="val 3002"/>
            <a:gd name="adj2" fmla="val 368159"/>
            <a:gd name="adj3" fmla="val 2143669"/>
            <a:gd name="adj4" fmla="val 9024489"/>
            <a:gd name="adj5" fmla="val 35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5EBFE-8D46-44EA-BFF7-91DD93ECF6CE}">
      <dsp:nvSpPr>
        <dsp:cNvPr id="0" name=""/>
        <dsp:cNvSpPr/>
      </dsp:nvSpPr>
      <dsp:spPr>
        <a:xfrm>
          <a:off x="530597" y="3699435"/>
          <a:ext cx="2097610" cy="8341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kern="1200" dirty="0" smtClean="0"/>
            <a:t>Aplicación Móvil </a:t>
          </a:r>
          <a:endParaRPr lang="es-CL" sz="2100" kern="1200" dirty="0"/>
        </a:p>
      </dsp:txBody>
      <dsp:txXfrm>
        <a:off x="555028" y="3723866"/>
        <a:ext cx="2048748" cy="785288"/>
      </dsp:txXfrm>
    </dsp:sp>
    <dsp:sp modelId="{2FAC2F52-FBD2-4258-9D7F-7015F6CC48E5}">
      <dsp:nvSpPr>
        <dsp:cNvPr id="0" name=""/>
        <dsp:cNvSpPr/>
      </dsp:nvSpPr>
      <dsp:spPr>
        <a:xfrm>
          <a:off x="2994666" y="2170160"/>
          <a:ext cx="2359811" cy="19463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9EB63-D779-4BBA-9C7D-CF88D4D4C70D}">
      <dsp:nvSpPr>
        <dsp:cNvPr id="0" name=""/>
        <dsp:cNvSpPr/>
      </dsp:nvSpPr>
      <dsp:spPr>
        <a:xfrm>
          <a:off x="4308548" y="986878"/>
          <a:ext cx="2864729" cy="2864729"/>
        </a:xfrm>
        <a:prstGeom prst="circularArrow">
          <a:avLst>
            <a:gd name="adj1" fmla="val 2686"/>
            <a:gd name="adj2" fmla="val 326980"/>
            <a:gd name="adj3" fmla="val 19497510"/>
            <a:gd name="adj4" fmla="val 12575511"/>
            <a:gd name="adj5" fmla="val 3134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B37D3-8B82-4A5D-9DB6-D41DB24315CC}">
      <dsp:nvSpPr>
        <dsp:cNvPr id="0" name=""/>
        <dsp:cNvSpPr/>
      </dsp:nvSpPr>
      <dsp:spPr>
        <a:xfrm>
          <a:off x="3519068" y="1753084"/>
          <a:ext cx="2097610" cy="8341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b="1" kern="1200" dirty="0" smtClean="0"/>
            <a:t>Encuesta</a:t>
          </a:r>
          <a:endParaRPr lang="es-CL" sz="2100" kern="1200" dirty="0"/>
        </a:p>
      </dsp:txBody>
      <dsp:txXfrm>
        <a:off x="3543499" y="1777515"/>
        <a:ext cx="2048748" cy="785288"/>
      </dsp:txXfrm>
    </dsp:sp>
    <dsp:sp modelId="{4F711FFF-53CB-4B67-BF76-45BA3CA257C6}">
      <dsp:nvSpPr>
        <dsp:cNvPr id="0" name=""/>
        <dsp:cNvSpPr/>
      </dsp:nvSpPr>
      <dsp:spPr>
        <a:xfrm>
          <a:off x="5983138" y="2170160"/>
          <a:ext cx="2359811" cy="19463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D35CA-BDF2-41BA-AF33-CD1100FE1259}">
      <dsp:nvSpPr>
        <dsp:cNvPr id="0" name=""/>
        <dsp:cNvSpPr/>
      </dsp:nvSpPr>
      <dsp:spPr>
        <a:xfrm>
          <a:off x="7316685" y="2660279"/>
          <a:ext cx="2563197" cy="2563197"/>
        </a:xfrm>
        <a:prstGeom prst="leftCircularArrow">
          <a:avLst>
            <a:gd name="adj1" fmla="val 3002"/>
            <a:gd name="adj2" fmla="val 368159"/>
            <a:gd name="adj3" fmla="val 2143669"/>
            <a:gd name="adj4" fmla="val 9024489"/>
            <a:gd name="adj5" fmla="val 3503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5157D-8525-44D2-843A-D075ADCE523E}">
      <dsp:nvSpPr>
        <dsp:cNvPr id="0" name=""/>
        <dsp:cNvSpPr/>
      </dsp:nvSpPr>
      <dsp:spPr>
        <a:xfrm>
          <a:off x="6507540" y="3699435"/>
          <a:ext cx="2097610" cy="8341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b="1" kern="1200" dirty="0" smtClean="0"/>
            <a:t>Maqueta </a:t>
          </a:r>
          <a:endParaRPr lang="es-CL" sz="2100" kern="1200" dirty="0"/>
        </a:p>
      </dsp:txBody>
      <dsp:txXfrm>
        <a:off x="6531971" y="3723866"/>
        <a:ext cx="2048748" cy="785288"/>
      </dsp:txXfrm>
    </dsp:sp>
    <dsp:sp modelId="{DDA19DB5-4D2F-4695-A687-11BF18D8F23D}">
      <dsp:nvSpPr>
        <dsp:cNvPr id="0" name=""/>
        <dsp:cNvSpPr/>
      </dsp:nvSpPr>
      <dsp:spPr>
        <a:xfrm>
          <a:off x="8971609" y="2170160"/>
          <a:ext cx="2359811" cy="194635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31E37-B628-45CF-AAF0-A7411C9E9118}">
      <dsp:nvSpPr>
        <dsp:cNvPr id="0" name=""/>
        <dsp:cNvSpPr/>
      </dsp:nvSpPr>
      <dsp:spPr>
        <a:xfrm>
          <a:off x="9496012" y="1753084"/>
          <a:ext cx="2097610" cy="8341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100" kern="1200" dirty="0" smtClean="0"/>
            <a:t>Implementación  </a:t>
          </a:r>
          <a:endParaRPr lang="es-CL" sz="2100" kern="1200" dirty="0"/>
        </a:p>
      </dsp:txBody>
      <dsp:txXfrm>
        <a:off x="9520443" y="1777515"/>
        <a:ext cx="2048748" cy="785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8B1BA-106E-41A0-8E19-21BF2C9826B8}">
      <dsp:nvSpPr>
        <dsp:cNvPr id="0" name=""/>
        <dsp:cNvSpPr/>
      </dsp:nvSpPr>
      <dsp:spPr>
        <a:xfrm>
          <a:off x="5205" y="2221976"/>
          <a:ext cx="1446186" cy="144618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Apoyo a la Iniciativa</a:t>
          </a:r>
          <a:endParaRPr lang="es-ES" sz="1400" kern="1200" dirty="0"/>
        </a:p>
      </dsp:txBody>
      <dsp:txXfrm>
        <a:off x="216994" y="2433765"/>
        <a:ext cx="1022608" cy="1022608"/>
      </dsp:txXfrm>
    </dsp:sp>
    <dsp:sp modelId="{BC10F6ED-47B9-4233-A8D7-7DC5F30A942E}">
      <dsp:nvSpPr>
        <dsp:cNvPr id="0" name=""/>
        <dsp:cNvSpPr/>
      </dsp:nvSpPr>
      <dsp:spPr>
        <a:xfrm>
          <a:off x="1568822" y="2525675"/>
          <a:ext cx="838788" cy="838788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dk2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680003" y="2846428"/>
        <a:ext cx="616426" cy="197282"/>
      </dsp:txXfrm>
    </dsp:sp>
    <dsp:sp modelId="{AA211923-4584-43B6-AB7D-84A501384AB4}">
      <dsp:nvSpPr>
        <dsp:cNvPr id="0" name=""/>
        <dsp:cNvSpPr/>
      </dsp:nvSpPr>
      <dsp:spPr>
        <a:xfrm>
          <a:off x="2525040" y="2221976"/>
          <a:ext cx="1446186" cy="144618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Aporte que entregue la comunidad</a:t>
          </a:r>
          <a:endParaRPr lang="es-ES" sz="1400" kern="1200" dirty="0"/>
        </a:p>
      </dsp:txBody>
      <dsp:txXfrm>
        <a:off x="2736829" y="2433765"/>
        <a:ext cx="1022608" cy="1022608"/>
      </dsp:txXfrm>
    </dsp:sp>
    <dsp:sp modelId="{D4765BE9-4D27-4795-B7AD-F4646B318B45}">
      <dsp:nvSpPr>
        <dsp:cNvPr id="0" name=""/>
        <dsp:cNvSpPr/>
      </dsp:nvSpPr>
      <dsp:spPr>
        <a:xfrm>
          <a:off x="4088657" y="2525675"/>
          <a:ext cx="838788" cy="838788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dk2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4199838" y="2846428"/>
        <a:ext cx="616426" cy="197282"/>
      </dsp:txXfrm>
    </dsp:sp>
    <dsp:sp modelId="{77CC80BB-F6DC-4FE2-B154-25B33DA3B153}">
      <dsp:nvSpPr>
        <dsp:cNvPr id="0" name=""/>
        <dsp:cNvSpPr/>
      </dsp:nvSpPr>
      <dsp:spPr>
        <a:xfrm>
          <a:off x="5044875" y="2221976"/>
          <a:ext cx="1446186" cy="144618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Búsqueda de nuevas formas de financiamiento</a:t>
          </a:r>
          <a:endParaRPr lang="es-ES" sz="1400" kern="1200" dirty="0"/>
        </a:p>
      </dsp:txBody>
      <dsp:txXfrm>
        <a:off x="5256664" y="2433765"/>
        <a:ext cx="1022608" cy="1022608"/>
      </dsp:txXfrm>
    </dsp:sp>
    <dsp:sp modelId="{717FAB7B-F0F1-4545-8B39-FB06D9F00046}">
      <dsp:nvSpPr>
        <dsp:cNvPr id="0" name=""/>
        <dsp:cNvSpPr/>
      </dsp:nvSpPr>
      <dsp:spPr>
        <a:xfrm>
          <a:off x="6608492" y="2525675"/>
          <a:ext cx="838788" cy="838788"/>
        </a:xfrm>
        <a:prstGeom prst="mathEqual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dk2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6719673" y="2698465"/>
        <a:ext cx="616426" cy="493208"/>
      </dsp:txXfrm>
    </dsp:sp>
    <dsp:sp modelId="{27E8E351-31A9-454F-B156-76CC67CBAC3D}">
      <dsp:nvSpPr>
        <dsp:cNvPr id="0" name=""/>
        <dsp:cNvSpPr/>
      </dsp:nvSpPr>
      <dsp:spPr>
        <a:xfrm>
          <a:off x="7564711" y="2221976"/>
          <a:ext cx="1446186" cy="144618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l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Mantenga en el tiempo</a:t>
          </a:r>
          <a:endParaRPr lang="es-ES" sz="1700" kern="1200" dirty="0"/>
        </a:p>
      </dsp:txBody>
      <dsp:txXfrm>
        <a:off x="7776500" y="2433765"/>
        <a:ext cx="1022608" cy="1022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285D5-5C90-42FA-A508-D34B4A6B6438}">
      <dsp:nvSpPr>
        <dsp:cNvPr id="0" name=""/>
        <dsp:cNvSpPr/>
      </dsp:nvSpPr>
      <dsp:spPr>
        <a:xfrm>
          <a:off x="3959217" y="2532996"/>
          <a:ext cx="3095885" cy="3095885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Se espera que un prototipo funcional esté disponible en no más de 3 meses</a:t>
          </a:r>
          <a:endParaRPr lang="es-ES" sz="1400" kern="1200" dirty="0"/>
        </a:p>
      </dsp:txBody>
      <dsp:txXfrm>
        <a:off x="4581628" y="3258192"/>
        <a:ext cx="1851063" cy="1591349"/>
      </dsp:txXfrm>
    </dsp:sp>
    <dsp:sp modelId="{058A3A47-DA06-46A7-BC6C-7F077578C27B}">
      <dsp:nvSpPr>
        <dsp:cNvPr id="0" name=""/>
        <dsp:cNvSpPr/>
      </dsp:nvSpPr>
      <dsp:spPr>
        <a:xfrm>
          <a:off x="1976027" y="1713116"/>
          <a:ext cx="2615448" cy="2427804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Continuar la implementación</a:t>
          </a:r>
          <a:endParaRPr lang="es-ES" sz="1400" kern="1200" dirty="0"/>
        </a:p>
      </dsp:txBody>
      <dsp:txXfrm>
        <a:off x="2614510" y="2328017"/>
        <a:ext cx="1338482" cy="1198002"/>
      </dsp:txXfrm>
    </dsp:sp>
    <dsp:sp modelId="{6D55C6E3-913C-47CC-A6E1-F47E3D21263C}">
      <dsp:nvSpPr>
        <dsp:cNvPr id="0" name=""/>
        <dsp:cNvSpPr/>
      </dsp:nvSpPr>
      <dsp:spPr>
        <a:xfrm rot="20700000">
          <a:off x="3419075" y="247900"/>
          <a:ext cx="2206062" cy="2206062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Interiorizarse mas en el lenguaje</a:t>
          </a:r>
          <a:endParaRPr lang="es-ES" sz="1500" kern="1200" dirty="0"/>
        </a:p>
      </dsp:txBody>
      <dsp:txXfrm rot="-20700000">
        <a:off x="3902929" y="731754"/>
        <a:ext cx="1238354" cy="1238354"/>
      </dsp:txXfrm>
    </dsp:sp>
    <dsp:sp modelId="{C5BC5ABB-6983-4FF4-9B78-ACF6AF1EF309}">
      <dsp:nvSpPr>
        <dsp:cNvPr id="0" name=""/>
        <dsp:cNvSpPr/>
      </dsp:nvSpPr>
      <dsp:spPr>
        <a:xfrm>
          <a:off x="3737228" y="2056641"/>
          <a:ext cx="3962732" cy="3962732"/>
        </a:xfrm>
        <a:prstGeom prst="circularArrow">
          <a:avLst>
            <a:gd name="adj1" fmla="val 4688"/>
            <a:gd name="adj2" fmla="val 299029"/>
            <a:gd name="adj3" fmla="val 2542344"/>
            <a:gd name="adj4" fmla="val 15805993"/>
            <a:gd name="adj5" fmla="val 546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418A24-D63F-4583-AFA9-5D978C825305}">
      <dsp:nvSpPr>
        <dsp:cNvPr id="0" name=""/>
        <dsp:cNvSpPr/>
      </dsp:nvSpPr>
      <dsp:spPr>
        <a:xfrm>
          <a:off x="1759229" y="1296902"/>
          <a:ext cx="2879173" cy="287917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E0674B-9AA9-40BA-BA36-81E9D9695D11}">
      <dsp:nvSpPr>
        <dsp:cNvPr id="0" name=""/>
        <dsp:cNvSpPr/>
      </dsp:nvSpPr>
      <dsp:spPr>
        <a:xfrm>
          <a:off x="2908790" y="-241466"/>
          <a:ext cx="3104328" cy="310432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019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385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7242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796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299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561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17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256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71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377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942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01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652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706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825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3397-2D59-46C0-8F20-EAAB79E20D78}" type="datetimeFigureOut">
              <a:rPr lang="es-CL" smtClean="0"/>
              <a:t>10-07-2018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3F8B09-9DA8-4A73-9A1A-646EF3C65C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274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/>
          <p:cNvSpPr txBox="1">
            <a:spLocks/>
          </p:cNvSpPr>
          <p:nvPr/>
        </p:nvSpPr>
        <p:spPr>
          <a:xfrm>
            <a:off x="5854782" y="5719769"/>
            <a:ext cx="4602864" cy="138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Alumno: Diego Varas</a:t>
            </a:r>
          </a:p>
          <a:p>
            <a:r>
              <a:rPr lang="es-CL" dirty="0" smtClean="0"/>
              <a:t>Profesora: Marcela Varas</a:t>
            </a:r>
            <a:endParaRPr lang="es-CL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273" y="213520"/>
            <a:ext cx="101473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para universidad de concepcion sin fond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1" y="781587"/>
            <a:ext cx="196215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ítulo 8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s-CL" dirty="0" smtClean="0"/>
              <a:t>Informática y Sociedad</a:t>
            </a:r>
            <a:endParaRPr lang="es-CL" dirty="0"/>
          </a:p>
        </p:txBody>
      </p:sp>
      <p:sp>
        <p:nvSpPr>
          <p:cNvPr id="9" name="Título 7"/>
          <p:cNvSpPr>
            <a:spLocks noGrp="1"/>
          </p:cNvSpPr>
          <p:nvPr>
            <p:ph type="ctrTitle"/>
          </p:nvPr>
        </p:nvSpPr>
        <p:spPr>
          <a:xfrm>
            <a:off x="437882" y="1802719"/>
            <a:ext cx="8836121" cy="1999893"/>
          </a:xfrm>
        </p:spPr>
        <p:txBody>
          <a:bodyPr/>
          <a:lstStyle/>
          <a:p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 “</a:t>
            </a:r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Botón de Pánico”</a:t>
            </a:r>
            <a:b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C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Entrega Final</a:t>
            </a:r>
            <a:endParaRPr lang="es-C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5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618" y="257820"/>
            <a:ext cx="9328080" cy="1320800"/>
          </a:xfrm>
        </p:spPr>
        <p:txBody>
          <a:bodyPr/>
          <a:lstStyle/>
          <a:p>
            <a:pPr lvl="0"/>
            <a:r>
              <a:rPr lang="es-CL" dirty="0" smtClean="0">
                <a:solidFill>
                  <a:srgbClr val="00B0F0"/>
                </a:solidFill>
              </a:rPr>
              <a:t>Validación </a:t>
            </a:r>
            <a:r>
              <a:rPr lang="es-CL" dirty="0">
                <a:solidFill>
                  <a:srgbClr val="00B0F0"/>
                </a:solidFill>
              </a:rPr>
              <a:t>del </a:t>
            </a:r>
            <a:r>
              <a:rPr lang="es-CL" dirty="0" smtClean="0">
                <a:solidFill>
                  <a:srgbClr val="00B0F0"/>
                </a:solidFill>
              </a:rPr>
              <a:t>problema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validaciÃ³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890" y="1578620"/>
            <a:ext cx="2820110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44" y="1247161"/>
            <a:ext cx="7029820" cy="3902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strella de 16 puntas 9"/>
          <p:cNvSpPr/>
          <p:nvPr/>
        </p:nvSpPr>
        <p:spPr>
          <a:xfrm>
            <a:off x="3940762" y="5477771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55,334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70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68618" y="257820"/>
            <a:ext cx="9328080" cy="1320800"/>
          </a:xfrm>
        </p:spPr>
        <p:txBody>
          <a:bodyPr/>
          <a:lstStyle/>
          <a:p>
            <a:pPr lvl="0"/>
            <a:r>
              <a:rPr lang="es-CL" dirty="0" smtClean="0">
                <a:solidFill>
                  <a:srgbClr val="00B0F0"/>
                </a:solidFill>
              </a:rPr>
              <a:t>Validación de la Solución 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436" y="698654"/>
            <a:ext cx="5667866" cy="3146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trella de 16 puntas 5"/>
          <p:cNvSpPr/>
          <p:nvPr/>
        </p:nvSpPr>
        <p:spPr>
          <a:xfrm>
            <a:off x="3828832" y="1578620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61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8" y="3549369"/>
            <a:ext cx="5638882" cy="3130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trella de 16 puntas 7"/>
          <p:cNvSpPr/>
          <p:nvPr/>
        </p:nvSpPr>
        <p:spPr>
          <a:xfrm>
            <a:off x="6100436" y="4849012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65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916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00B0F0"/>
                </a:solidFill>
              </a:rPr>
              <a:t>Presentación del Prototipo 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5" y="1436270"/>
            <a:ext cx="2508194" cy="48737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08" y="1436270"/>
            <a:ext cx="2508194" cy="4857516"/>
          </a:xfrm>
          <a:prstGeom prst="rect">
            <a:avLst/>
          </a:prstGeom>
        </p:spPr>
      </p:pic>
      <p:pic>
        <p:nvPicPr>
          <p:cNvPr id="8" name="Picture 2" descr="Resultado de imagen para proto.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81" y="4079616"/>
            <a:ext cx="1809209" cy="7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89778" l="1786" r="93750">
                        <a14:foregroundMark x1="24554" y1="36444" x2="65625" y2="32889"/>
                        <a14:foregroundMark x1="72768" y1="39111" x2="84375" y2="20889"/>
                        <a14:foregroundMark x1="17857" y1="44889" x2="20982" y2="6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8821" y="2367467"/>
            <a:ext cx="1240330" cy="12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Sustentabilidad de la iniciativa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172344154"/>
              </p:ext>
            </p:extLst>
          </p:nvPr>
        </p:nvGraphicFramePr>
        <p:xfrm>
          <a:off x="677334" y="0"/>
          <a:ext cx="9016103" cy="5890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n para ciclo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35" y="4012382"/>
            <a:ext cx="2857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448" y="165463"/>
            <a:ext cx="8596668" cy="1320800"/>
          </a:xfrm>
        </p:spPr>
        <p:txBody>
          <a:bodyPr/>
          <a:lstStyle/>
          <a:p>
            <a:r>
              <a:rPr lang="es-CL" dirty="0">
                <a:solidFill>
                  <a:srgbClr val="00B0F0"/>
                </a:solidFill>
              </a:rPr>
              <a:t>Plan de desarrollo futuro </a:t>
            </a:r>
            <a:r>
              <a:rPr lang="es-CL" dirty="0"/>
              <a:t/>
            </a:r>
            <a:br>
              <a:rPr lang="es-CL" dirty="0"/>
            </a:br>
            <a:endParaRPr lang="es-CL" dirty="0">
              <a:solidFill>
                <a:srgbClr val="00B0F0"/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257897999"/>
              </p:ext>
            </p:extLst>
          </p:nvPr>
        </p:nvGraphicFramePr>
        <p:xfrm>
          <a:off x="754116" y="875212"/>
          <a:ext cx="8481324" cy="562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5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>
                <a:solidFill>
                  <a:srgbClr val="00B0F0"/>
                </a:solidFill>
              </a:rPr>
              <a:t>Especificación del </a:t>
            </a:r>
            <a:r>
              <a:rPr lang="es-CL" b="1" dirty="0" smtClean="0">
                <a:solidFill>
                  <a:srgbClr val="00B0F0"/>
                </a:solidFill>
              </a:rPr>
              <a:t>Problema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16" y="4175319"/>
            <a:ext cx="4000500" cy="2762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2858">
            <a:off x="6694369" y="1319523"/>
            <a:ext cx="4324080" cy="2432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6" y="4531581"/>
            <a:ext cx="4275141" cy="204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Resultado de imagen para empujando au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16" y="1270000"/>
            <a:ext cx="4247363" cy="28138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452" y="95548"/>
            <a:ext cx="8596668" cy="831863"/>
          </a:xfrm>
        </p:spPr>
        <p:txBody>
          <a:bodyPr/>
          <a:lstStyle/>
          <a:p>
            <a:r>
              <a:rPr lang="es-CL" dirty="0" smtClean="0">
                <a:solidFill>
                  <a:srgbClr val="00B0F0"/>
                </a:solidFill>
              </a:rPr>
              <a:t>Área que comprende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4" name="image14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9452" y="770709"/>
            <a:ext cx="10759474" cy="512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973636" y="2630625"/>
            <a:ext cx="4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FF0000"/>
                </a:solidFill>
              </a:rPr>
              <a:t>⭐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77334" y="5898523"/>
            <a:ext cx="636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FFFF00"/>
                </a:solidFill>
              </a:rPr>
              <a:t>⭐</a:t>
            </a:r>
            <a:r>
              <a:rPr lang="es-CL" dirty="0"/>
              <a:t> Hogares de las familias de la comunidad</a:t>
            </a:r>
            <a:r>
              <a:rPr lang="es-CL" dirty="0" smtClean="0"/>
              <a:t>.</a:t>
            </a:r>
          </a:p>
          <a:p>
            <a:r>
              <a:rPr lang="es-CL" dirty="0" smtClean="0">
                <a:solidFill>
                  <a:srgbClr val="FF0000"/>
                </a:solidFill>
              </a:rPr>
              <a:t>⭐ </a:t>
            </a:r>
            <a:r>
              <a:rPr lang="es-CL" dirty="0" smtClean="0"/>
              <a:t>Sede Vecinal</a:t>
            </a:r>
            <a:endParaRPr lang="es-CL" dirty="0">
              <a:solidFill>
                <a:srgbClr val="FF0000"/>
              </a:solidFill>
            </a:endParaRPr>
          </a:p>
          <a:p>
            <a:r>
              <a:rPr lang="es-CL" dirty="0">
                <a:solidFill>
                  <a:srgbClr val="FF0000"/>
                </a:solidFill>
              </a:rPr>
              <a:t>⭕</a:t>
            </a:r>
            <a:r>
              <a:rPr lang="es-CL" dirty="0"/>
              <a:t> Área aproximada que comprende la junta de vecinos.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950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77334" y="362323"/>
            <a:ext cx="9328080" cy="1320800"/>
          </a:xfrm>
        </p:spPr>
        <p:txBody>
          <a:bodyPr/>
          <a:lstStyle/>
          <a:p>
            <a:pPr lvl="0"/>
            <a:r>
              <a:rPr lang="es-ES" dirty="0">
                <a:solidFill>
                  <a:srgbClr val="00B0F0"/>
                </a:solidFill>
              </a:rPr>
              <a:t>Evaluación </a:t>
            </a:r>
            <a:r>
              <a:rPr lang="es-ES" dirty="0" smtClean="0">
                <a:solidFill>
                  <a:srgbClr val="00B0F0"/>
                </a:solidFill>
              </a:rPr>
              <a:t>Técnica</a:t>
            </a:r>
            <a:r>
              <a:rPr lang="es-ES" b="1" dirty="0" smtClean="0">
                <a:solidFill>
                  <a:srgbClr val="00B0F0"/>
                </a:solidFill>
              </a:rPr>
              <a:t> </a:t>
            </a:r>
            <a:endParaRPr lang="es-ES" b="1" dirty="0">
              <a:solidFill>
                <a:srgbClr val="00B0F0"/>
              </a:solidFill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34907775"/>
              </p:ext>
            </p:extLst>
          </p:nvPr>
        </p:nvGraphicFramePr>
        <p:xfrm>
          <a:off x="519018" y="0"/>
          <a:ext cx="11599817" cy="628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3240" y="2746289"/>
            <a:ext cx="1813764" cy="773872"/>
          </a:xfrm>
          <a:prstGeom prst="rect">
            <a:avLst/>
          </a:prstGeom>
        </p:spPr>
      </p:pic>
      <p:pic>
        <p:nvPicPr>
          <p:cNvPr id="1026" name="Picture 2" descr="Resultado de imagen para proto.i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06" y="2746289"/>
            <a:ext cx="1809209" cy="7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89" b="89778" l="1786" r="93750">
                        <a14:foregroundMark x1="24554" y1="36444" x2="65625" y2="32889"/>
                        <a14:foregroundMark x1="72768" y1="39111" x2="84375" y2="20889"/>
                        <a14:foregroundMark x1="17857" y1="44889" x2="20982" y2="6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044" y="2746289"/>
            <a:ext cx="1240330" cy="1245867"/>
          </a:xfrm>
          <a:prstGeom prst="rect">
            <a:avLst/>
          </a:prstGeom>
        </p:spPr>
      </p:pic>
      <p:pic>
        <p:nvPicPr>
          <p:cNvPr id="1028" name="Picture 4" descr="Resultado de imagen para ide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882" l="1118" r="94409">
                        <a14:foregroundMark x1="35942" y1="53514" x2="35942" y2="53514"/>
                        <a14:foregroundMark x1="43450" y1="52396" x2="43450" y2="52396"/>
                        <a14:foregroundMark x1="57348" y1="43770" x2="57348" y2="43770"/>
                        <a14:foregroundMark x1="57348" y1="48243" x2="57348" y2="48243"/>
                        <a14:foregroundMark x1="54633" y1="47125" x2="54633" y2="47125"/>
                        <a14:foregroundMark x1="41214" y1="53834" x2="41214" y2="53834"/>
                        <a14:foregroundMark x1="45048" y1="49840" x2="45048" y2="49840"/>
                        <a14:foregroundMark x1="37540" y1="24760" x2="37540" y2="24760"/>
                        <a14:foregroundMark x1="34505" y1="19808" x2="34505" y2="19808"/>
                        <a14:foregroundMark x1="31470" y1="22843" x2="31470" y2="22843"/>
                        <a14:foregroundMark x1="24760" y1="26518" x2="24760" y2="26518"/>
                        <a14:foregroundMark x1="22843" y1="18690" x2="22843" y2="18690"/>
                        <a14:foregroundMark x1="30351" y1="13419" x2="30351" y2="13419"/>
                        <a14:foregroundMark x1="37859" y1="9744" x2="37859" y2="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21" y="2149565"/>
            <a:ext cx="1528354" cy="15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Evaluación </a:t>
            </a:r>
            <a:r>
              <a:rPr lang="es-ES" dirty="0" smtClean="0">
                <a:solidFill>
                  <a:srgbClr val="00B0F0"/>
                </a:solidFill>
              </a:rPr>
              <a:t>Financiera </a:t>
            </a:r>
            <a:r>
              <a:rPr lang="es-ES" dirty="0"/>
              <a:t/>
            </a:r>
            <a:br>
              <a:rPr lang="es-ES" dirty="0"/>
            </a:br>
            <a:endParaRPr lang="es-CL" dirty="0"/>
          </a:p>
        </p:txBody>
      </p:sp>
      <p:pic>
        <p:nvPicPr>
          <p:cNvPr id="2050" name="Picture 2" descr="Servidores Hosting Chil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251" y="5387050"/>
            <a:ext cx="2667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51" y="1757224"/>
            <a:ext cx="2155235" cy="3500992"/>
          </a:xfrm>
          <a:prstGeom prst="rect">
            <a:avLst/>
          </a:prstGeom>
        </p:spPr>
      </p:pic>
      <p:sp>
        <p:nvSpPr>
          <p:cNvPr id="9" name="Cinta perforada 8"/>
          <p:cNvSpPr/>
          <p:nvPr/>
        </p:nvSpPr>
        <p:spPr>
          <a:xfrm>
            <a:off x="6821626" y="1499789"/>
            <a:ext cx="2334402" cy="139634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(9990/14)</a:t>
            </a:r>
          </a:p>
          <a:p>
            <a:pPr algn="ctr"/>
            <a:r>
              <a:rPr lang="es-CL" dirty="0" smtClean="0"/>
              <a:t>monto </a:t>
            </a:r>
            <a:r>
              <a:rPr lang="es-CL" dirty="0"/>
              <a:t>estimado $720 pesos </a:t>
            </a:r>
            <a:r>
              <a:rPr lang="es-CL" dirty="0" smtClean="0"/>
              <a:t>anuales</a:t>
            </a:r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614" y="3234400"/>
            <a:ext cx="5638800" cy="2914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8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47697"/>
            <a:ext cx="8596668" cy="1320800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Evaluación </a:t>
            </a:r>
            <a:r>
              <a:rPr lang="es-ES" dirty="0" smtClean="0">
                <a:solidFill>
                  <a:srgbClr val="00B0F0"/>
                </a:solidFill>
              </a:rPr>
              <a:t>Social 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24" y="718459"/>
            <a:ext cx="5507600" cy="2844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trella de 16 puntas 4"/>
          <p:cNvSpPr/>
          <p:nvPr/>
        </p:nvSpPr>
        <p:spPr>
          <a:xfrm>
            <a:off x="8085907" y="1962204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50,625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24" y="3800531"/>
            <a:ext cx="5507600" cy="3057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strella de 16 puntas 8"/>
          <p:cNvSpPr/>
          <p:nvPr/>
        </p:nvSpPr>
        <p:spPr>
          <a:xfrm>
            <a:off x="8085906" y="4361415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55,0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356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47697"/>
            <a:ext cx="8596668" cy="1320800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Evaluación </a:t>
            </a:r>
            <a:r>
              <a:rPr lang="es-ES" dirty="0" smtClean="0">
                <a:solidFill>
                  <a:srgbClr val="00B0F0"/>
                </a:solidFill>
              </a:rPr>
              <a:t>Social </a:t>
            </a: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35" y="1468497"/>
            <a:ext cx="7127259" cy="354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47697"/>
            <a:ext cx="8596668" cy="1320800"/>
          </a:xfrm>
        </p:spPr>
        <p:txBody>
          <a:bodyPr/>
          <a:lstStyle/>
          <a:p>
            <a:r>
              <a:rPr lang="es-ES" dirty="0">
                <a:solidFill>
                  <a:srgbClr val="00B0F0"/>
                </a:solidFill>
              </a:rPr>
              <a:t>Evaluación </a:t>
            </a:r>
            <a:r>
              <a:rPr lang="es-ES" dirty="0" smtClean="0">
                <a:solidFill>
                  <a:srgbClr val="00B0F0"/>
                </a:solidFill>
              </a:rPr>
              <a:t>Social 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5" name="Estrella de 16 puntas 4"/>
          <p:cNvSpPr/>
          <p:nvPr/>
        </p:nvSpPr>
        <p:spPr>
          <a:xfrm>
            <a:off x="8085907" y="1962204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50,667</a:t>
            </a:r>
            <a:endParaRPr lang="es-CL" dirty="0"/>
          </a:p>
        </p:txBody>
      </p:sp>
      <p:sp>
        <p:nvSpPr>
          <p:cNvPr id="9" name="Estrella de 16 puntas 8"/>
          <p:cNvSpPr/>
          <p:nvPr/>
        </p:nvSpPr>
        <p:spPr>
          <a:xfrm>
            <a:off x="8085906" y="4714112"/>
            <a:ext cx="1658983" cy="927463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Nota 55,334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5" y="808097"/>
            <a:ext cx="5135989" cy="285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5" y="3863291"/>
            <a:ext cx="5135989" cy="285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0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8618" y="257820"/>
            <a:ext cx="9328080" cy="1320800"/>
          </a:xfrm>
        </p:spPr>
        <p:txBody>
          <a:bodyPr/>
          <a:lstStyle/>
          <a:p>
            <a:pPr lvl="0"/>
            <a:r>
              <a:rPr lang="es-CL" dirty="0" smtClean="0">
                <a:solidFill>
                  <a:srgbClr val="00B0F0"/>
                </a:solidFill>
              </a:rPr>
              <a:t>Validación </a:t>
            </a:r>
            <a:r>
              <a:rPr lang="es-CL" dirty="0">
                <a:solidFill>
                  <a:srgbClr val="00B0F0"/>
                </a:solidFill>
              </a:rPr>
              <a:t>del </a:t>
            </a:r>
            <a:r>
              <a:rPr lang="es-CL" dirty="0" smtClean="0">
                <a:solidFill>
                  <a:srgbClr val="00B0F0"/>
                </a:solidFill>
              </a:rPr>
              <a:t>problema</a:t>
            </a:r>
            <a:endParaRPr lang="es-CL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validaciÃ³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61" y="1578620"/>
            <a:ext cx="2820110" cy="32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2272" t="22523" r="28234" b="1"/>
          <a:stretch/>
        </p:blipFill>
        <p:spPr>
          <a:xfrm>
            <a:off x="2742001" y="2375229"/>
            <a:ext cx="4917984" cy="2941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2062733" y="1402326"/>
            <a:ext cx="627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/>
              <a:t>15 de 17 personas que respondieron la encuesta aprueban la solución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075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510</TotalTime>
  <Words>157</Words>
  <Application>Microsoft Office PowerPoint</Application>
  <PresentationFormat>Panorámica</PresentationFormat>
  <Paragraphs>42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Faceta</vt:lpstr>
      <vt:lpstr>Proyecto “Botón de Pánico” Entrega Final</vt:lpstr>
      <vt:lpstr>Especificación del Problema</vt:lpstr>
      <vt:lpstr>Área que comprende</vt:lpstr>
      <vt:lpstr>Evaluación Técnica </vt:lpstr>
      <vt:lpstr>Evaluación Financiera  </vt:lpstr>
      <vt:lpstr>Evaluación Social </vt:lpstr>
      <vt:lpstr>Evaluación Social </vt:lpstr>
      <vt:lpstr>Evaluación Social </vt:lpstr>
      <vt:lpstr>Validación del problema</vt:lpstr>
      <vt:lpstr>Validación del problema</vt:lpstr>
      <vt:lpstr>Validación de la Solución </vt:lpstr>
      <vt:lpstr>Presentación del Prototipo  </vt:lpstr>
      <vt:lpstr>Sustentabilidad de la iniciativa</vt:lpstr>
      <vt:lpstr>Plan de desarrollo futuro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Varas Moya</dc:creator>
  <cp:lastModifiedBy>Diego Varas Moya</cp:lastModifiedBy>
  <cp:revision>42</cp:revision>
  <dcterms:created xsi:type="dcterms:W3CDTF">2018-06-02T20:39:24Z</dcterms:created>
  <dcterms:modified xsi:type="dcterms:W3CDTF">2018-07-10T15:27:55Z</dcterms:modified>
</cp:coreProperties>
</file>